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70" r:id="rId12"/>
    <p:sldId id="279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5" r:id="rId21"/>
    <p:sldId id="280" r:id="rId22"/>
    <p:sldId id="281" r:id="rId23"/>
    <p:sldId id="282" r:id="rId24"/>
    <p:sldId id="283" r:id="rId25"/>
    <p:sldId id="284" r:id="rId26"/>
    <p:sldId id="286" r:id="rId27"/>
    <p:sldId id="287" r:id="rId28"/>
    <p:sldId id="28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92E61"/>
    <a:srgbClr val="47627F"/>
    <a:srgbClr val="04105A"/>
    <a:srgbClr val="ED613E"/>
    <a:srgbClr val="BF3C48"/>
    <a:srgbClr val="856E45"/>
    <a:srgbClr val="6F267F"/>
    <a:srgbClr val="FECB00"/>
    <a:srgbClr val="729F11"/>
    <a:srgbClr val="111E3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-114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" y="0"/>
            <a:ext cx="91430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2876"/>
          <a:stretch/>
        </p:blipFill>
        <p:spPr>
          <a:xfrm>
            <a:off x="488" y="0"/>
            <a:ext cx="9143024" cy="11743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584" y="1445101"/>
            <a:ext cx="8759952" cy="2925382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ГОРДОСТЬ НАШЕЙ ГИМНАЗИИ (значимые победы талантливых </a:t>
            </a:r>
            <a:r>
              <a:rPr lang="ru-RU" sz="4000" b="1" dirty="0" smtClean="0">
                <a:solidFill>
                  <a:schemeClr val="bg1"/>
                </a:solidFill>
              </a:rPr>
              <a:t>детей) </a:t>
            </a:r>
            <a:endParaRPr lang="en-U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584" y="5357686"/>
            <a:ext cx="4992624" cy="165576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2022-2023 учебный год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4122" y="0"/>
            <a:ext cx="2879002" cy="290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938" y="164592"/>
            <a:ext cx="7546086" cy="90525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Всероссийская олимпиада школьников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982" y="1203833"/>
            <a:ext cx="3263503" cy="4351338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8692" y="1203833"/>
            <a:ext cx="2900892" cy="4351338"/>
          </a:xfrm>
        </p:spPr>
      </p:pic>
      <p:sp>
        <p:nvSpPr>
          <p:cNvPr id="6" name="TextBox 5"/>
          <p:cNvSpPr txBox="1"/>
          <p:nvPr/>
        </p:nvSpPr>
        <p:spPr>
          <a:xfrm>
            <a:off x="5475012" y="5666487"/>
            <a:ext cx="3442996" cy="917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Наставник: Савина Светлана  Викторовна,</a:t>
            </a:r>
          </a:p>
          <a:p>
            <a:pPr algn="ctr"/>
            <a:r>
              <a:rPr lang="ru-RU" dirty="0"/>
              <a:t>у</a:t>
            </a:r>
            <a:r>
              <a:rPr lang="ru-RU" dirty="0" smtClean="0"/>
              <a:t>читель биологии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8056" y="570744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Бесшапова</a:t>
            </a:r>
            <a:r>
              <a:rPr lang="ru-RU" dirty="0" smtClean="0"/>
              <a:t> Виктория, </a:t>
            </a:r>
            <a:r>
              <a:rPr lang="ru-RU" dirty="0"/>
              <a:t>ученица </a:t>
            </a:r>
            <a:r>
              <a:rPr lang="ru-RU" dirty="0" smtClean="0"/>
              <a:t>8 </a:t>
            </a:r>
            <a:r>
              <a:rPr lang="ru-RU" dirty="0"/>
              <a:t>«А» класса, </a:t>
            </a:r>
          </a:p>
          <a:p>
            <a:pPr algn="ctr"/>
            <a:r>
              <a:rPr lang="ru-RU" dirty="0"/>
              <a:t>призер муниципального этапа </a:t>
            </a:r>
            <a:r>
              <a:rPr lang="ru-RU" dirty="0" err="1"/>
              <a:t>ВсОШ</a:t>
            </a:r>
            <a:r>
              <a:rPr lang="ru-RU" dirty="0"/>
              <a:t> по биологии</a:t>
            </a:r>
          </a:p>
        </p:txBody>
      </p:sp>
    </p:spTree>
    <p:extLst>
      <p:ext uri="{BB962C8B-B14F-4D97-AF65-F5344CB8AC3E}">
        <p14:creationId xmlns:p14="http://schemas.microsoft.com/office/powerpoint/2010/main" xmlns="" val="30362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378" y="1"/>
            <a:ext cx="7886700" cy="11704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Всероссийская олимпиада школьников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126" y="1158114"/>
            <a:ext cx="3263503" cy="4351338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4136" y="1158114"/>
            <a:ext cx="3236307" cy="4351338"/>
          </a:xfrm>
        </p:spPr>
      </p:pic>
      <p:sp>
        <p:nvSpPr>
          <p:cNvPr id="6" name="TextBox 5"/>
          <p:cNvSpPr txBox="1"/>
          <p:nvPr/>
        </p:nvSpPr>
        <p:spPr>
          <a:xfrm>
            <a:off x="5182175" y="5602807"/>
            <a:ext cx="3751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Наставник: Даниленко Ольга Владимировна, учитель русского языка и литературы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0175" y="569616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Бондарь Вероника, </a:t>
            </a:r>
            <a:r>
              <a:rPr lang="ru-RU" dirty="0"/>
              <a:t>ученица </a:t>
            </a:r>
            <a:r>
              <a:rPr lang="ru-RU" dirty="0" smtClean="0"/>
              <a:t>11 </a:t>
            </a:r>
            <a:r>
              <a:rPr lang="ru-RU" dirty="0"/>
              <a:t>«А» класса, </a:t>
            </a:r>
          </a:p>
          <a:p>
            <a:pPr algn="ctr"/>
            <a:r>
              <a:rPr lang="ru-RU" dirty="0"/>
              <a:t>призер муниципального этапа </a:t>
            </a:r>
            <a:r>
              <a:rPr lang="ru-RU" dirty="0" err="1"/>
              <a:t>ВсОШ</a:t>
            </a:r>
            <a:r>
              <a:rPr lang="ru-RU" dirty="0"/>
              <a:t> по </a:t>
            </a:r>
            <a:r>
              <a:rPr lang="ru-RU" dirty="0" smtClean="0"/>
              <a:t>русскому языку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260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64592"/>
            <a:ext cx="7886700" cy="7498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Всероссийская олимпиада школьников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4278" y="1176401"/>
            <a:ext cx="3263503" cy="435133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2992" y="1176401"/>
            <a:ext cx="3652358" cy="4351338"/>
          </a:xfrm>
        </p:spPr>
      </p:pic>
      <p:sp>
        <p:nvSpPr>
          <p:cNvPr id="3" name="Прямоугольник 2"/>
          <p:cNvSpPr/>
          <p:nvPr/>
        </p:nvSpPr>
        <p:spPr>
          <a:xfrm>
            <a:off x="290992" y="552773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Литвин Дмитрий, ученик 10 </a:t>
            </a:r>
            <a:r>
              <a:rPr lang="ru-RU" dirty="0"/>
              <a:t>«А» класса, </a:t>
            </a:r>
          </a:p>
          <a:p>
            <a:pPr algn="ctr"/>
            <a:r>
              <a:rPr lang="ru-RU" dirty="0"/>
              <a:t>призер муниципального этапа </a:t>
            </a:r>
            <a:r>
              <a:rPr lang="ru-RU" dirty="0" err="1"/>
              <a:t>ВсОШ</a:t>
            </a:r>
            <a:r>
              <a:rPr lang="ru-RU" dirty="0"/>
              <a:t> по </a:t>
            </a:r>
            <a:r>
              <a:rPr lang="ru-RU" dirty="0" smtClean="0"/>
              <a:t>ОБЖ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63443" y="5527739"/>
            <a:ext cx="43460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Наставник: Матияш Александр Иванович, </a:t>
            </a:r>
          </a:p>
          <a:p>
            <a:pPr algn="ctr"/>
            <a:r>
              <a:rPr lang="ru-RU" dirty="0" smtClean="0"/>
              <a:t>учитель истории и обществознания, </a:t>
            </a:r>
          </a:p>
          <a:p>
            <a:pPr algn="ctr"/>
            <a:r>
              <a:rPr lang="ru-RU" dirty="0" smtClean="0"/>
              <a:t>учитель  ОБЖ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585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2880"/>
            <a:ext cx="7886700" cy="81381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Всероссийская олимпиада школьников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4278" y="1203833"/>
            <a:ext cx="3263503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7182" y="1203833"/>
            <a:ext cx="2893639" cy="4351338"/>
          </a:xfrm>
        </p:spPr>
      </p:pic>
      <p:sp>
        <p:nvSpPr>
          <p:cNvPr id="7" name="TextBox 6"/>
          <p:cNvSpPr txBox="1"/>
          <p:nvPr/>
        </p:nvSpPr>
        <p:spPr>
          <a:xfrm>
            <a:off x="4494930" y="5555171"/>
            <a:ext cx="4393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Наставник: Гнатенко Виктория Константиновна, </a:t>
            </a:r>
          </a:p>
          <a:p>
            <a:pPr algn="ctr"/>
            <a:r>
              <a:rPr lang="ru-RU" dirty="0" smtClean="0"/>
              <a:t>учитель физической культуры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4904" y="562966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Калинина Дарья, ученица 11 </a:t>
            </a:r>
            <a:r>
              <a:rPr lang="ru-RU" dirty="0"/>
              <a:t>«А» класса, </a:t>
            </a:r>
          </a:p>
          <a:p>
            <a:pPr algn="ctr"/>
            <a:r>
              <a:rPr lang="ru-RU" dirty="0"/>
              <a:t>призер муниципального этапа </a:t>
            </a:r>
            <a:r>
              <a:rPr lang="ru-RU" dirty="0" err="1"/>
              <a:t>ВсОШ</a:t>
            </a:r>
            <a:r>
              <a:rPr lang="ru-RU" dirty="0"/>
              <a:t> по </a:t>
            </a:r>
            <a:r>
              <a:rPr lang="ru-RU" dirty="0" smtClean="0"/>
              <a:t>физической культуре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149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4440" y="26799"/>
            <a:ext cx="7308342" cy="10521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Всероссийская олимпиада школьников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0854" y="1158113"/>
            <a:ext cx="3263503" cy="4351338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7524" y="1075818"/>
            <a:ext cx="2900892" cy="4351338"/>
          </a:xfrm>
        </p:spPr>
      </p:pic>
      <p:sp>
        <p:nvSpPr>
          <p:cNvPr id="6" name="TextBox 5"/>
          <p:cNvSpPr txBox="1"/>
          <p:nvPr/>
        </p:nvSpPr>
        <p:spPr>
          <a:xfrm>
            <a:off x="5255556" y="5558697"/>
            <a:ext cx="3442996" cy="917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Наставник: Савина Светлана  Викторовна,</a:t>
            </a:r>
          </a:p>
          <a:p>
            <a:pPr algn="ctr"/>
            <a:r>
              <a:rPr lang="ru-RU" dirty="0"/>
              <a:t>у</a:t>
            </a:r>
            <a:r>
              <a:rPr lang="ru-RU" dirty="0" smtClean="0"/>
              <a:t>читель биологии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19878" y="5679265"/>
            <a:ext cx="4851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Васильченко Виктория, ученица 8 «А» класса, </a:t>
            </a:r>
          </a:p>
          <a:p>
            <a:pPr algn="ctr"/>
            <a:r>
              <a:rPr lang="ru-RU" dirty="0"/>
              <a:t>п</a:t>
            </a:r>
            <a:r>
              <a:rPr lang="ru-RU" dirty="0" smtClean="0"/>
              <a:t>ризер муниципального этапа </a:t>
            </a:r>
            <a:r>
              <a:rPr lang="ru-RU" dirty="0" err="1" smtClean="0"/>
              <a:t>ВсОШ</a:t>
            </a:r>
            <a:r>
              <a:rPr lang="ru-RU" dirty="0" smtClean="0"/>
              <a:t> по биологии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7731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082" y="72519"/>
            <a:ext cx="7886700" cy="10156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Всероссийская олимпиада школьников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6574" y="1185545"/>
            <a:ext cx="3263503" cy="4351338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8416" y="1185545"/>
            <a:ext cx="3236307" cy="4351338"/>
          </a:xfrm>
        </p:spPr>
      </p:pic>
      <p:sp>
        <p:nvSpPr>
          <p:cNvPr id="6" name="TextBox 5"/>
          <p:cNvSpPr txBox="1"/>
          <p:nvPr/>
        </p:nvSpPr>
        <p:spPr>
          <a:xfrm>
            <a:off x="5182175" y="5602807"/>
            <a:ext cx="3751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Наставник: Даниленко Ольга Владимировна, учитель русского языка и литературы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19878" y="5679265"/>
            <a:ext cx="4851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Ионина Анастасия, ученица 10 «А» класса, </a:t>
            </a:r>
          </a:p>
          <a:p>
            <a:pPr algn="ctr"/>
            <a:r>
              <a:rPr lang="ru-RU" dirty="0"/>
              <a:t>п</a:t>
            </a:r>
            <a:r>
              <a:rPr lang="ru-RU" dirty="0" smtClean="0"/>
              <a:t>ризер муниципального этапа </a:t>
            </a:r>
            <a:r>
              <a:rPr lang="ru-RU" dirty="0" err="1" smtClean="0"/>
              <a:t>ВсОШ</a:t>
            </a:r>
            <a:r>
              <a:rPr lang="ru-RU" dirty="0" smtClean="0"/>
              <a:t> по русскому языку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368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972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Всероссийская олимпиада школьников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7430" y="1185545"/>
            <a:ext cx="3263503" cy="4351338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9043" y="1185545"/>
            <a:ext cx="3236307" cy="4351338"/>
          </a:xfrm>
        </p:spPr>
      </p:pic>
      <p:sp>
        <p:nvSpPr>
          <p:cNvPr id="6" name="TextBox 5"/>
          <p:cNvSpPr txBox="1"/>
          <p:nvPr/>
        </p:nvSpPr>
        <p:spPr>
          <a:xfrm>
            <a:off x="5182175" y="5602807"/>
            <a:ext cx="3751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Наставник: Даниленко Ольга Владимировна, учитель русского языка и литературы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19878" y="5679265"/>
            <a:ext cx="4851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Щербаков Сергей, ученик 10 «А» класса, </a:t>
            </a:r>
          </a:p>
          <a:p>
            <a:pPr algn="ctr"/>
            <a:r>
              <a:rPr lang="ru-RU" dirty="0"/>
              <a:t>п</a:t>
            </a:r>
            <a:r>
              <a:rPr lang="ru-RU" dirty="0" smtClean="0"/>
              <a:t>ризер муниципального этапа </a:t>
            </a:r>
            <a:r>
              <a:rPr lang="ru-RU" dirty="0" err="1" smtClean="0"/>
              <a:t>ВсОШ</a:t>
            </a:r>
            <a:r>
              <a:rPr lang="ru-RU" dirty="0" smtClean="0"/>
              <a:t> по русскому языку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7226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802" y="1"/>
            <a:ext cx="7886700" cy="10607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Всероссийская олимпиада школьников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242" y="1216890"/>
            <a:ext cx="3476508" cy="3781619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2252" y="1216890"/>
            <a:ext cx="2992059" cy="3830598"/>
          </a:xfrm>
        </p:spPr>
      </p:pic>
      <p:sp>
        <p:nvSpPr>
          <p:cNvPr id="5" name="TextBox 4"/>
          <p:cNvSpPr txBox="1"/>
          <p:nvPr/>
        </p:nvSpPr>
        <p:spPr>
          <a:xfrm>
            <a:off x="5182175" y="5282767"/>
            <a:ext cx="3751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Наставник: Васильева Юлия Викторовна, заместитель директора по НМЭР, учитель истории и обществознания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0257" y="5233788"/>
            <a:ext cx="4851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Походеева</a:t>
            </a:r>
            <a:r>
              <a:rPr lang="ru-RU" dirty="0" smtClean="0"/>
              <a:t> Елизавета, ученица 7 «А» класса, </a:t>
            </a:r>
          </a:p>
          <a:p>
            <a:pPr algn="ctr"/>
            <a:r>
              <a:rPr lang="ru-RU" dirty="0"/>
              <a:t>п</a:t>
            </a:r>
            <a:r>
              <a:rPr lang="ru-RU" dirty="0" smtClean="0"/>
              <a:t>ризер муниципального этапа </a:t>
            </a:r>
            <a:r>
              <a:rPr lang="ru-RU" dirty="0" err="1" smtClean="0"/>
              <a:t>ВсОШ</a:t>
            </a:r>
            <a:r>
              <a:rPr lang="ru-RU" dirty="0" smtClean="0"/>
              <a:t> по обществознанию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7230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900" y="237111"/>
            <a:ext cx="7886700" cy="6315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Всероссийский конкурс «Я- гражданин России»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559" y="1231265"/>
            <a:ext cx="3065074" cy="4086766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1231265"/>
            <a:ext cx="3810000" cy="4091940"/>
          </a:xfrm>
        </p:spPr>
      </p:pic>
      <p:sp>
        <p:nvSpPr>
          <p:cNvPr id="7" name="TextBox 6"/>
          <p:cNvSpPr txBox="1"/>
          <p:nvPr/>
        </p:nvSpPr>
        <p:spPr>
          <a:xfrm>
            <a:off x="4639437" y="5440680"/>
            <a:ext cx="4147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Наставник: </a:t>
            </a:r>
            <a:r>
              <a:rPr lang="ru-RU" dirty="0" err="1" smtClean="0"/>
              <a:t>Горюшина</a:t>
            </a:r>
            <a:r>
              <a:rPr lang="ru-RU" dirty="0" smtClean="0"/>
              <a:t> Алла Васильевна, заместитель директора по ВР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6077" y="5353623"/>
            <a:ext cx="3895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Гончарук Милана, победитель Всероссийского конкурса </a:t>
            </a:r>
          </a:p>
          <a:p>
            <a:pPr algn="ctr"/>
            <a:r>
              <a:rPr lang="ru-RU" dirty="0" smtClean="0"/>
              <a:t>«Я-гражданин России»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7133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474" y="81663"/>
            <a:ext cx="8551926" cy="10064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Всероссийский конкурс «Я- гражданин России»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1711" y="1174910"/>
            <a:ext cx="3084236" cy="4091940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6706" y="1174909"/>
            <a:ext cx="3810000" cy="4091940"/>
          </a:xfrm>
        </p:spPr>
      </p:pic>
      <p:sp>
        <p:nvSpPr>
          <p:cNvPr id="4" name="TextBox 3"/>
          <p:cNvSpPr txBox="1"/>
          <p:nvPr/>
        </p:nvSpPr>
        <p:spPr>
          <a:xfrm>
            <a:off x="616077" y="5353623"/>
            <a:ext cx="3895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Алиева </a:t>
            </a:r>
            <a:r>
              <a:rPr lang="ru-RU" dirty="0" err="1" smtClean="0"/>
              <a:t>Раяна</a:t>
            </a:r>
            <a:r>
              <a:rPr lang="ru-RU" dirty="0" smtClean="0"/>
              <a:t>, победитель Всероссийского конкурса </a:t>
            </a:r>
          </a:p>
          <a:p>
            <a:pPr algn="ctr"/>
            <a:r>
              <a:rPr lang="ru-RU" dirty="0" smtClean="0"/>
              <a:t>«Я-гражданин России»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39437" y="5440680"/>
            <a:ext cx="4147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Наставник: </a:t>
            </a:r>
            <a:r>
              <a:rPr lang="ru-RU" dirty="0" err="1" smtClean="0"/>
              <a:t>Горюшина</a:t>
            </a:r>
            <a:r>
              <a:rPr lang="ru-RU" dirty="0" smtClean="0"/>
              <a:t> Алла Васильевна, заместитель директора по ВР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512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998" y="365127"/>
            <a:ext cx="7575352" cy="70472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ПОБЕДИТЕЛЬ РЕГИОНАЛЬНОГО ЭТАПА ВСЕРОССИЙСКОЙ ОЛИМПИАДЫ ШКОЛЬНИКОВ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" y="1463040"/>
            <a:ext cx="3563421" cy="471392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536192"/>
            <a:ext cx="4075938" cy="4640771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Подсосова</a:t>
            </a:r>
            <a:r>
              <a:rPr lang="ru-RU" dirty="0"/>
              <a:t> </a:t>
            </a:r>
            <a:r>
              <a:rPr lang="ru-RU" dirty="0" smtClean="0"/>
              <a:t>Полина, ученица 11 </a:t>
            </a:r>
            <a:r>
              <a:rPr lang="ru-RU" dirty="0"/>
              <a:t>«А» </a:t>
            </a:r>
            <a:r>
              <a:rPr lang="ru-RU" dirty="0" smtClean="0"/>
              <a:t>класса, победитель </a:t>
            </a:r>
            <a:r>
              <a:rPr lang="ru-RU" dirty="0"/>
              <a:t>регионального этапа Всероссийской олимпиады школьников по китайскому языку </a:t>
            </a:r>
            <a:r>
              <a:rPr lang="ru-RU" dirty="0" smtClean="0"/>
              <a:t>победитель </a:t>
            </a:r>
            <a:r>
              <a:rPr lang="ru-RU" dirty="0"/>
              <a:t>муниципального этапа Всероссийской олимпиады по китайскому </a:t>
            </a:r>
            <a:r>
              <a:rPr lang="ru-RU" dirty="0" smtClean="0"/>
              <a:t>языку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3830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794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Муниципальный этап краевой научно-практической конференции «ЭВРИКА-2023»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134" y="1294956"/>
            <a:ext cx="3263503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8554" y="1291781"/>
            <a:ext cx="3263503" cy="4351338"/>
          </a:xfrm>
        </p:spPr>
      </p:pic>
      <p:sp>
        <p:nvSpPr>
          <p:cNvPr id="3" name="TextBox 2"/>
          <p:cNvSpPr txBox="1"/>
          <p:nvPr/>
        </p:nvSpPr>
        <p:spPr>
          <a:xfrm>
            <a:off x="5276088" y="5643119"/>
            <a:ext cx="3456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Наставник: Коновалова Елена Владимировна,</a:t>
            </a:r>
          </a:p>
          <a:p>
            <a:pPr algn="ctr"/>
            <a:r>
              <a:rPr lang="ru-RU" dirty="0" smtClean="0"/>
              <a:t>учитель начальных классов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7793" y="5643119"/>
            <a:ext cx="4557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Сестричко</a:t>
            </a:r>
            <a:r>
              <a:rPr lang="ru-RU" dirty="0" smtClean="0"/>
              <a:t> Милана, ученица 2 «Б» класса, </a:t>
            </a:r>
          </a:p>
          <a:p>
            <a:pPr algn="ctr"/>
            <a:r>
              <a:rPr lang="ru-RU" dirty="0" smtClean="0"/>
              <a:t>призер очного тура муниципального этапа </a:t>
            </a:r>
            <a:r>
              <a:rPr lang="ru-RU" dirty="0"/>
              <a:t>краевой научно-практической конференции «ЭВРИКА-2023»</a:t>
            </a:r>
          </a:p>
        </p:txBody>
      </p:sp>
    </p:spTree>
    <p:extLst>
      <p:ext uri="{BB962C8B-B14F-4D97-AF65-F5344CB8AC3E}">
        <p14:creationId xmlns:p14="http://schemas.microsoft.com/office/powerpoint/2010/main" xmlns="" val="351725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642" y="145671"/>
            <a:ext cx="7886700" cy="80530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Творческие конкурсы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151" y="950977"/>
            <a:ext cx="3202234" cy="426964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1808" y="950977"/>
            <a:ext cx="3023428" cy="4136818"/>
          </a:xfrm>
        </p:spPr>
      </p:pic>
      <p:sp>
        <p:nvSpPr>
          <p:cNvPr id="7" name="TextBox 6"/>
          <p:cNvSpPr txBox="1"/>
          <p:nvPr/>
        </p:nvSpPr>
        <p:spPr>
          <a:xfrm>
            <a:off x="5321808" y="5220623"/>
            <a:ext cx="363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Наставник: </a:t>
            </a:r>
            <a:r>
              <a:rPr lang="ru-RU" dirty="0" err="1" smtClean="0"/>
              <a:t>Кумец</a:t>
            </a:r>
            <a:r>
              <a:rPr lang="ru-RU" dirty="0" smtClean="0"/>
              <a:t> Наталья Николаевна, </a:t>
            </a:r>
          </a:p>
          <a:p>
            <a:pPr algn="ctr"/>
            <a:r>
              <a:rPr lang="ru-RU" dirty="0" smtClean="0"/>
              <a:t>учитель технологии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92658" y="5220623"/>
            <a:ext cx="4693158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err="1" smtClean="0"/>
              <a:t>Робов</a:t>
            </a:r>
            <a:r>
              <a:rPr lang="ru-RU" sz="1700" dirty="0"/>
              <a:t> </a:t>
            </a:r>
            <a:r>
              <a:rPr lang="ru-RU" sz="1700" dirty="0" smtClean="0"/>
              <a:t>Константин ученик 5 «Б» класса,</a:t>
            </a:r>
          </a:p>
          <a:p>
            <a:pPr algn="ctr"/>
            <a:r>
              <a:rPr lang="ru-RU" sz="1700" dirty="0"/>
              <a:t>п</a:t>
            </a:r>
            <a:r>
              <a:rPr lang="ru-RU" sz="1700" dirty="0" smtClean="0"/>
              <a:t>обедитель муниципального этапа краевого конкурса декоративно-прикладного творчества</a:t>
            </a:r>
          </a:p>
          <a:p>
            <a:pPr algn="ctr"/>
            <a:r>
              <a:rPr lang="ru-RU" sz="1700" dirty="0"/>
              <a:t>с</a:t>
            </a:r>
            <a:r>
              <a:rPr lang="ru-RU" sz="1700" dirty="0" smtClean="0"/>
              <a:t>реди учащихся образовательных учреждений</a:t>
            </a:r>
          </a:p>
          <a:p>
            <a:pPr algn="ctr"/>
            <a:r>
              <a:rPr lang="ru-RU" sz="1700" dirty="0" smtClean="0"/>
              <a:t>Краснодарского края «Однажды в Новый год»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9688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082" y="1"/>
            <a:ext cx="7886700" cy="100584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Творческие конкурсы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8014" y="1005841"/>
            <a:ext cx="3263503" cy="4351338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5885" y="917194"/>
            <a:ext cx="2570009" cy="4351338"/>
          </a:xfrm>
        </p:spPr>
      </p:pic>
      <p:sp>
        <p:nvSpPr>
          <p:cNvPr id="6" name="TextBox 5"/>
          <p:cNvSpPr txBox="1"/>
          <p:nvPr/>
        </p:nvSpPr>
        <p:spPr>
          <a:xfrm>
            <a:off x="5305137" y="5357179"/>
            <a:ext cx="3631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Наставник: Гаврилова Юлия Валентиновна, </a:t>
            </a:r>
          </a:p>
          <a:p>
            <a:pPr algn="ctr"/>
            <a:r>
              <a:rPr lang="ru-RU" dirty="0" smtClean="0"/>
              <a:t>учитель изобразительного искусства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6082" y="5429303"/>
            <a:ext cx="4016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Тавризова</a:t>
            </a:r>
            <a:r>
              <a:rPr lang="ru-RU" dirty="0" smtClean="0"/>
              <a:t> Милана, ученица 5 «Б» класса, победитель городского конкурса талантов «Осенняя краса -2022»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594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098" y="81663"/>
            <a:ext cx="7886700" cy="823594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Творческие конкурсы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9693" y="905257"/>
            <a:ext cx="2321005" cy="395973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3672" y="795148"/>
            <a:ext cx="2807125" cy="3840860"/>
          </a:xfrm>
        </p:spPr>
      </p:pic>
      <p:sp>
        <p:nvSpPr>
          <p:cNvPr id="7" name="TextBox 6"/>
          <p:cNvSpPr txBox="1"/>
          <p:nvPr/>
        </p:nvSpPr>
        <p:spPr>
          <a:xfrm>
            <a:off x="5512496" y="4684821"/>
            <a:ext cx="363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Наставник: </a:t>
            </a:r>
            <a:r>
              <a:rPr lang="ru-RU" dirty="0" err="1" smtClean="0"/>
              <a:t>Кумец</a:t>
            </a:r>
            <a:r>
              <a:rPr lang="ru-RU" dirty="0" smtClean="0"/>
              <a:t> Наталья Николаевна, </a:t>
            </a:r>
          </a:p>
          <a:p>
            <a:pPr algn="ctr"/>
            <a:r>
              <a:rPr lang="ru-RU" dirty="0" smtClean="0"/>
              <a:t>учитель технологии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8214" y="4864989"/>
            <a:ext cx="53442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Седых Кира, ученица 6 «А» класса,</a:t>
            </a:r>
          </a:p>
          <a:p>
            <a:pPr algn="ctr"/>
            <a:r>
              <a:rPr lang="ru-RU" dirty="0" smtClean="0"/>
              <a:t>победитель Всероссийского детского конкурса </a:t>
            </a:r>
          </a:p>
          <a:p>
            <a:pPr algn="ctr"/>
            <a:r>
              <a:rPr lang="ru-RU" dirty="0" smtClean="0"/>
              <a:t>«Будущий профессионал». Победитель </a:t>
            </a:r>
            <a:r>
              <a:rPr lang="ru-RU" dirty="0"/>
              <a:t>Всероссийского детского </a:t>
            </a:r>
            <a:r>
              <a:rPr lang="ru-RU" dirty="0" smtClean="0"/>
              <a:t>творческого конкурса «Открытка маме».</a:t>
            </a:r>
          </a:p>
          <a:p>
            <a:pPr algn="ctr"/>
            <a:r>
              <a:rPr lang="ru-RU" dirty="0" smtClean="0"/>
              <a:t> Победитель </a:t>
            </a:r>
            <a:r>
              <a:rPr lang="ru-RU" dirty="0"/>
              <a:t>Всероссийского детского творческого конкурса </a:t>
            </a:r>
            <a:r>
              <a:rPr lang="ru-RU" dirty="0" smtClean="0"/>
              <a:t>«Мы лучшие друзья».</a:t>
            </a:r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2381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9616" y="82295"/>
            <a:ext cx="6565392" cy="1152145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Творческие конкурсы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226" y="1234440"/>
            <a:ext cx="3886200" cy="372804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6844" y="1234440"/>
            <a:ext cx="2992059" cy="3830598"/>
          </a:xfrm>
        </p:spPr>
      </p:pic>
      <p:sp>
        <p:nvSpPr>
          <p:cNvPr id="6" name="TextBox 5"/>
          <p:cNvSpPr txBox="1"/>
          <p:nvPr/>
        </p:nvSpPr>
        <p:spPr>
          <a:xfrm>
            <a:off x="5182175" y="5282767"/>
            <a:ext cx="3751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Наставник: Васильева Юлия Викторовна, заместитель директора по НМЭР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2326" y="496046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 smtClean="0"/>
              <a:t>Любыч</a:t>
            </a:r>
            <a:r>
              <a:rPr lang="ru-RU" dirty="0" smtClean="0"/>
              <a:t> Михаил, ученик 5 «Г» </a:t>
            </a:r>
            <a:r>
              <a:rPr lang="ru-RU" dirty="0"/>
              <a:t>класса,</a:t>
            </a:r>
          </a:p>
          <a:p>
            <a:pPr algn="ctr"/>
            <a:r>
              <a:rPr lang="ru-RU" dirty="0" smtClean="0"/>
              <a:t>победитель </a:t>
            </a:r>
            <a:r>
              <a:rPr lang="ru-RU" dirty="0"/>
              <a:t>Всероссийского детского творческого конкурса </a:t>
            </a:r>
            <a:r>
              <a:rPr lang="ru-RU" dirty="0" smtClean="0"/>
              <a:t>«Новогодняя мастерская»</a:t>
            </a:r>
            <a:endParaRPr lang="ru-RU" dirty="0"/>
          </a:p>
          <a:p>
            <a:pPr algn="ctr"/>
            <a:r>
              <a:rPr lang="ru-RU" dirty="0"/>
              <a:t> победитель Всероссийского детского творческого конкурса </a:t>
            </a:r>
            <a:r>
              <a:rPr lang="ru-RU" dirty="0" smtClean="0"/>
              <a:t>«Бескрайний космос»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3120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234" y="1"/>
            <a:ext cx="7886700" cy="1060704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Творческие конкурсы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150" y="966089"/>
            <a:ext cx="3129629" cy="4172839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0821" y="966089"/>
            <a:ext cx="2464583" cy="4172839"/>
          </a:xfrm>
        </p:spPr>
      </p:pic>
      <p:sp>
        <p:nvSpPr>
          <p:cNvPr id="6" name="TextBox 5"/>
          <p:cNvSpPr txBox="1"/>
          <p:nvPr/>
        </p:nvSpPr>
        <p:spPr>
          <a:xfrm>
            <a:off x="5266944" y="5317427"/>
            <a:ext cx="3631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Наставник: Гаврилова Юлия Валентиновна, </a:t>
            </a:r>
          </a:p>
          <a:p>
            <a:pPr algn="ctr"/>
            <a:r>
              <a:rPr lang="ru-RU" dirty="0" smtClean="0"/>
              <a:t>учитель изобразительного искусства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3736" y="5138928"/>
            <a:ext cx="5431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Багдасарян Софья, ученица 5 «Б» класса,</a:t>
            </a:r>
          </a:p>
          <a:p>
            <a:pPr algn="ctr"/>
            <a:r>
              <a:rPr lang="ru-RU" dirty="0"/>
              <a:t>п</a:t>
            </a:r>
            <a:r>
              <a:rPr lang="ru-RU" dirty="0" smtClean="0"/>
              <a:t>обедитель Всероссийского </a:t>
            </a:r>
            <a:r>
              <a:rPr lang="ru-RU" dirty="0"/>
              <a:t>детского творческого конкурса </a:t>
            </a:r>
            <a:r>
              <a:rPr lang="ru-RU" dirty="0" smtClean="0"/>
              <a:t> «</a:t>
            </a:r>
            <a:r>
              <a:rPr lang="ru-RU" dirty="0"/>
              <a:t>Бескрайний </a:t>
            </a:r>
            <a:r>
              <a:rPr lang="ru-RU" dirty="0" smtClean="0"/>
              <a:t>космос». Призер муниципального этапа краевого конкурса изобразительного и декоративно-прикладного творчества «Моей любимой маме».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280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506" y="34955"/>
            <a:ext cx="7886700" cy="104403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Всероссийский конкурс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3295" y="1167257"/>
            <a:ext cx="2899078" cy="435133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154" y="1167257"/>
            <a:ext cx="2899736" cy="43513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022" y="551859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cs typeface="Times New Roman" panose="02020603050405020304" pitchFamily="18" charset="0"/>
              </a:rPr>
              <a:t>Бабенко </a:t>
            </a:r>
            <a:r>
              <a:rPr lang="ru-RU" dirty="0" smtClean="0">
                <a:cs typeface="Times New Roman" panose="02020603050405020304" pitchFamily="18" charset="0"/>
              </a:rPr>
              <a:t>Артём, ученик </a:t>
            </a:r>
            <a:r>
              <a:rPr lang="ru-RU" dirty="0">
                <a:cs typeface="Times New Roman" panose="02020603050405020304" pitchFamily="18" charset="0"/>
              </a:rPr>
              <a:t>9 «В» </a:t>
            </a:r>
            <a:r>
              <a:rPr lang="ru-RU" dirty="0" smtClean="0">
                <a:cs typeface="Times New Roman" panose="02020603050405020304" pitchFamily="18" charset="0"/>
              </a:rPr>
              <a:t>класса, победитель всероссийского конкурса  «Родина», номинация «Мужеству забвения не бывает»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92624" y="5518595"/>
            <a:ext cx="3858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Наставник: </a:t>
            </a:r>
            <a:r>
              <a:rPr lang="ru-RU" dirty="0" err="1" smtClean="0"/>
              <a:t>Кольцюк</a:t>
            </a:r>
            <a:r>
              <a:rPr lang="ru-RU" dirty="0" smtClean="0"/>
              <a:t> Екатерина Валерьевна, социальный педагог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688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370" y="-82930"/>
            <a:ext cx="78867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Международный конкурс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1992" y="1242633"/>
            <a:ext cx="2899078" cy="4351338"/>
          </a:xfrm>
        </p:spPr>
      </p:pic>
      <p:pic>
        <p:nvPicPr>
          <p:cNvPr id="6" name="Объект 5" descr="C:\Users\Katya\Downloads\DSC08728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9592" y="1242633"/>
            <a:ext cx="2900891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2024" y="5669280"/>
            <a:ext cx="4864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Ляшенко </a:t>
            </a:r>
            <a:r>
              <a:rPr lang="ru-RU" dirty="0"/>
              <a:t>А</a:t>
            </a:r>
            <a:r>
              <a:rPr lang="ru-RU" dirty="0" smtClean="0"/>
              <a:t>лександр, ученик 9 «В» класса, победитель Международного творческого конкурса «Новое поколение выбирает ЗОЖ» от проекта </a:t>
            </a:r>
            <a:r>
              <a:rPr lang="en-GB" dirty="0" smtClean="0"/>
              <a:t>www.myartlab.ru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85232" y="5669280"/>
            <a:ext cx="3648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Наставник: </a:t>
            </a:r>
            <a:r>
              <a:rPr lang="ru-RU" dirty="0" err="1" smtClean="0"/>
              <a:t>Кольцюк</a:t>
            </a:r>
            <a:r>
              <a:rPr lang="ru-RU" dirty="0" smtClean="0"/>
              <a:t> Екатерина Валерьевна, социальный педагог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5793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176272" cy="21980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6632" y="264581"/>
            <a:ext cx="1792224" cy="17922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82897" y="2198035"/>
            <a:ext cx="1965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ВКонтакте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6087" y="2303097"/>
            <a:ext cx="1593366" cy="19301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52360" y="4543246"/>
            <a:ext cx="1259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</a:rPr>
              <a:t>Телеграм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016" y="2788920"/>
            <a:ext cx="56692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МАОУ  гимназия № 2 им. Ц.Л. </a:t>
            </a:r>
            <a:r>
              <a:rPr lang="ru-RU" sz="2000" b="1" dirty="0" err="1" smtClean="0">
                <a:solidFill>
                  <a:schemeClr val="bg1"/>
                </a:solidFill>
              </a:rPr>
              <a:t>Куникова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Адрес: г</a:t>
            </a:r>
            <a:r>
              <a:rPr lang="ru-RU" sz="2000" b="1" dirty="0">
                <a:solidFill>
                  <a:schemeClr val="bg1"/>
                </a:solidFill>
              </a:rPr>
              <a:t>. Новороссийск, </a:t>
            </a:r>
            <a:r>
              <a:rPr lang="ru-RU" sz="2000" b="1" dirty="0" smtClean="0">
                <a:solidFill>
                  <a:schemeClr val="bg1"/>
                </a:solidFill>
              </a:rPr>
              <a:t>ул. </a:t>
            </a:r>
            <a:r>
              <a:rPr lang="ru-RU" sz="2000" b="1" dirty="0">
                <a:solidFill>
                  <a:schemeClr val="bg1"/>
                </a:solidFill>
              </a:rPr>
              <a:t>Суворовская, д. </a:t>
            </a:r>
            <a:r>
              <a:rPr lang="ru-RU" sz="2000" b="1" dirty="0" smtClean="0">
                <a:solidFill>
                  <a:schemeClr val="bg1"/>
                </a:solidFill>
              </a:rPr>
              <a:t>40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bg1"/>
                </a:solidFill>
              </a:rPr>
              <a:t>Телефон </a:t>
            </a:r>
            <a:r>
              <a:rPr lang="ru-RU" sz="2000" b="1" dirty="0" smtClean="0">
                <a:solidFill>
                  <a:schemeClr val="bg1"/>
                </a:solidFill>
              </a:rPr>
              <a:t>: </a:t>
            </a:r>
            <a:r>
              <a:rPr lang="ru-RU" sz="2000" b="1" dirty="0">
                <a:solidFill>
                  <a:schemeClr val="bg1"/>
                </a:solidFill>
              </a:rPr>
              <a:t>     8 (8617) 71-46-08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9769" y="4306395"/>
            <a:ext cx="1765935" cy="17659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72566" y="6254496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Сайт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445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37160"/>
            <a:ext cx="7886700" cy="98755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ПРИЗЁР РЕГИОНАЛЬНОГО </a:t>
            </a:r>
            <a:r>
              <a:rPr lang="ru-RU" sz="2800" b="1" dirty="0">
                <a:solidFill>
                  <a:schemeClr val="bg1"/>
                </a:solidFill>
              </a:rPr>
              <a:t>ЭТАПА ВСЕРОССИЙСКОЙ ОЛИМПИАДЫ ШКОЛЬНИКОВ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3874" y="971888"/>
            <a:ext cx="2491709" cy="373464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9142" y="971888"/>
            <a:ext cx="2909626" cy="3879502"/>
          </a:xfrm>
        </p:spPr>
      </p:pic>
      <p:sp>
        <p:nvSpPr>
          <p:cNvPr id="3" name="TextBox 2"/>
          <p:cNvSpPr txBox="1"/>
          <p:nvPr/>
        </p:nvSpPr>
        <p:spPr>
          <a:xfrm>
            <a:off x="0" y="4923258"/>
            <a:ext cx="57938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Ребро Елизавета, ученица 10 А класса, призёр регионального этапа </a:t>
            </a:r>
            <a:r>
              <a:rPr lang="ru-RU" dirty="0" err="1" smtClean="0"/>
              <a:t>ВсОШ</a:t>
            </a:r>
            <a:r>
              <a:rPr lang="ru-RU" dirty="0" smtClean="0"/>
              <a:t> по обществознанию, победитель муниципального этапа </a:t>
            </a:r>
            <a:r>
              <a:rPr lang="ru-RU" dirty="0" err="1" smtClean="0"/>
              <a:t>ВсОШ</a:t>
            </a:r>
            <a:r>
              <a:rPr lang="ru-RU" dirty="0" smtClean="0"/>
              <a:t> по русскому языку, призер муниципального этапа </a:t>
            </a:r>
            <a:r>
              <a:rPr lang="ru-RU" dirty="0" err="1" smtClean="0"/>
              <a:t>ВсОШпо</a:t>
            </a:r>
            <a:r>
              <a:rPr lang="ru-RU" dirty="0" smtClean="0"/>
              <a:t> биологии, английскому языку, литературе, географии. </a:t>
            </a:r>
          </a:p>
          <a:p>
            <a:pPr algn="ctr"/>
            <a:r>
              <a:rPr lang="ru-RU" dirty="0" smtClean="0"/>
              <a:t>Призер финального этапа Всероссийского чемпионата сочинений «Своими словами».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465810" y="4743108"/>
            <a:ext cx="3678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Наставник: Галушкина Ирина Васильевна, учитель истории и обществознания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745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681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bg1"/>
                </a:solidFill>
              </a:rPr>
              <a:t>ПРИЗЁР РЕГИОНАЛЬНОГО ЭТАПА ВСЕРОССИЙСКОЙ ОЛИМПИАДЫ ШКОЛЬНИКОВ</a:t>
            </a:r>
            <a:endParaRPr lang="ru-RU" sz="31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3248" y="1033273"/>
            <a:ext cx="2923459" cy="393070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680" y="1114838"/>
            <a:ext cx="3028950" cy="403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7744" y="5153438"/>
            <a:ext cx="48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Жарких Софья, ученица 10 А класса, призёр регионального этапа </a:t>
            </a:r>
            <a:r>
              <a:rPr lang="ru-RU" dirty="0" err="1" smtClean="0"/>
              <a:t>ВсОШ</a:t>
            </a:r>
            <a:r>
              <a:rPr lang="ru-RU" dirty="0" smtClean="0"/>
              <a:t> по русскому языку , победитель муниципального этапа </a:t>
            </a:r>
            <a:r>
              <a:rPr lang="ru-RU" dirty="0" err="1" smtClean="0"/>
              <a:t>ВсОШ</a:t>
            </a:r>
            <a:r>
              <a:rPr lang="ru-RU" dirty="0" smtClean="0"/>
              <a:t> по русскому языку, призер муниципального этапа </a:t>
            </a:r>
            <a:r>
              <a:rPr lang="ru-RU" dirty="0" err="1" smtClean="0"/>
              <a:t>ВсОШ</a:t>
            </a:r>
            <a:r>
              <a:rPr lang="ru-RU" dirty="0" smtClean="0"/>
              <a:t> по литературе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2487" y="5063311"/>
            <a:ext cx="3751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Наставник: Даниленко Ольга Владимировна, учитель русского языка и литературы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163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14" y="109095"/>
            <a:ext cx="7886700" cy="9241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Всероссийская олимпиада школьников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15" y="1033273"/>
            <a:ext cx="3188690" cy="4251587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9037" y="1033273"/>
            <a:ext cx="2743559" cy="4175690"/>
          </a:xfrm>
        </p:spPr>
      </p:pic>
      <p:sp>
        <p:nvSpPr>
          <p:cNvPr id="4" name="TextBox 3"/>
          <p:cNvSpPr txBox="1"/>
          <p:nvPr/>
        </p:nvSpPr>
        <p:spPr>
          <a:xfrm>
            <a:off x="251926" y="5208963"/>
            <a:ext cx="47586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Дорофеев Вячеслав, ученик 10 «А» класса победитель муниципального этапа </a:t>
            </a:r>
            <a:r>
              <a:rPr lang="ru-RU" dirty="0" err="1" smtClean="0"/>
              <a:t>ВсОШ</a:t>
            </a:r>
            <a:r>
              <a:rPr lang="ru-RU" dirty="0" smtClean="0"/>
              <a:t> по астрономии, призер муниципального этапа </a:t>
            </a:r>
            <a:r>
              <a:rPr lang="ru-RU" dirty="0" err="1" smtClean="0"/>
              <a:t>ВсОШ</a:t>
            </a:r>
            <a:r>
              <a:rPr lang="ru-RU" dirty="0" smtClean="0"/>
              <a:t> по биологии, участник регионального этапа </a:t>
            </a:r>
            <a:r>
              <a:rPr lang="ru-RU" dirty="0" err="1" smtClean="0"/>
              <a:t>ВсОШ</a:t>
            </a:r>
            <a:r>
              <a:rPr lang="ru-RU" dirty="0" smtClean="0"/>
              <a:t> по биологии и астрономии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145880" y="5284860"/>
            <a:ext cx="3862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Наставник: Семенова Елена Александровна, </a:t>
            </a:r>
          </a:p>
          <a:p>
            <a:pPr algn="ctr"/>
            <a:r>
              <a:rPr lang="ru-RU" dirty="0" smtClean="0"/>
              <a:t>учитель физики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919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633" y="0"/>
            <a:ext cx="7886700" cy="116632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Всероссийская олимпиада школьников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022" y="1247127"/>
            <a:ext cx="3263503" cy="4351338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0441" y="1247127"/>
            <a:ext cx="2900892" cy="4351338"/>
          </a:xfrm>
        </p:spPr>
      </p:pic>
      <p:sp>
        <p:nvSpPr>
          <p:cNvPr id="4" name="TextBox 3"/>
          <p:cNvSpPr txBox="1"/>
          <p:nvPr/>
        </p:nvSpPr>
        <p:spPr>
          <a:xfrm>
            <a:off x="5670441" y="5642040"/>
            <a:ext cx="3442996" cy="917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Наставник: Савина Светлана  Викторовна,</a:t>
            </a:r>
          </a:p>
          <a:p>
            <a:pPr algn="ctr"/>
            <a:r>
              <a:rPr lang="ru-RU" dirty="0"/>
              <a:t>у</a:t>
            </a:r>
            <a:r>
              <a:rPr lang="ru-RU" dirty="0" smtClean="0"/>
              <a:t>читель биологии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19878" y="5679265"/>
            <a:ext cx="4851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Корольчук</a:t>
            </a:r>
            <a:r>
              <a:rPr lang="ru-RU" dirty="0" smtClean="0"/>
              <a:t> Наталья, ученица 11 «А» класса, </a:t>
            </a:r>
          </a:p>
          <a:p>
            <a:pPr algn="ctr"/>
            <a:r>
              <a:rPr lang="ru-RU" dirty="0"/>
              <a:t>п</a:t>
            </a:r>
            <a:r>
              <a:rPr lang="ru-RU" dirty="0" smtClean="0"/>
              <a:t>ризер муниципального этапа </a:t>
            </a:r>
            <a:r>
              <a:rPr lang="ru-RU" dirty="0" err="1" smtClean="0"/>
              <a:t>ВсОШ</a:t>
            </a:r>
            <a:r>
              <a:rPr lang="ru-RU" dirty="0" smtClean="0"/>
              <a:t> по биологии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67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618" y="1"/>
            <a:ext cx="7740909" cy="11569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Всероссийская олимпиада </a:t>
            </a:r>
            <a:r>
              <a:rPr lang="ru-RU" dirty="0" smtClean="0">
                <a:solidFill>
                  <a:schemeClr val="bg1"/>
                </a:solidFill>
              </a:rPr>
              <a:t>школьников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370" y="1247127"/>
            <a:ext cx="3263503" cy="4351338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400" y="1247127"/>
            <a:ext cx="2900892" cy="4351338"/>
          </a:xfrm>
        </p:spPr>
      </p:pic>
      <p:sp>
        <p:nvSpPr>
          <p:cNvPr id="6" name="TextBox 5"/>
          <p:cNvSpPr txBox="1"/>
          <p:nvPr/>
        </p:nvSpPr>
        <p:spPr>
          <a:xfrm>
            <a:off x="5286393" y="5598465"/>
            <a:ext cx="3442996" cy="917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Наставник: Савина Светлана  Викторовна,</a:t>
            </a:r>
          </a:p>
          <a:p>
            <a:pPr algn="ctr"/>
            <a:r>
              <a:rPr lang="ru-RU" dirty="0"/>
              <a:t>у</a:t>
            </a:r>
            <a:r>
              <a:rPr lang="ru-RU" dirty="0" smtClean="0"/>
              <a:t>читель биологии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19878" y="5679265"/>
            <a:ext cx="4851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Васильченко Алина, ученица 9 «А» класса, </a:t>
            </a:r>
          </a:p>
          <a:p>
            <a:pPr algn="ctr"/>
            <a:r>
              <a:rPr lang="ru-RU" dirty="0"/>
              <a:t>п</a:t>
            </a:r>
            <a:r>
              <a:rPr lang="ru-RU" dirty="0" smtClean="0"/>
              <a:t>ризер муниципального этапа </a:t>
            </a:r>
            <a:r>
              <a:rPr lang="ru-RU" dirty="0" err="1" smtClean="0"/>
              <a:t>ВсОШ</a:t>
            </a:r>
            <a:r>
              <a:rPr lang="ru-RU" dirty="0" smtClean="0"/>
              <a:t> по биологии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6511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394" y="118238"/>
            <a:ext cx="7296912" cy="93332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Всероссийская олимпиада школьников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3040" y="1139825"/>
            <a:ext cx="3180212" cy="4351338"/>
          </a:xfrm>
        </p:spPr>
      </p:pic>
      <p:pic>
        <p:nvPicPr>
          <p:cNvPr id="9" name="Содержимое 8" descr="WhatsApp Image 2023-01-25 at 13.31.12.jpe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15335" y="1327227"/>
            <a:ext cx="4444352" cy="3333264"/>
          </a:xfrm>
        </p:spPr>
      </p:pic>
      <p:sp>
        <p:nvSpPr>
          <p:cNvPr id="7" name="TextBox 6"/>
          <p:cNvSpPr txBox="1"/>
          <p:nvPr/>
        </p:nvSpPr>
        <p:spPr>
          <a:xfrm>
            <a:off x="5293041" y="5579429"/>
            <a:ext cx="363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Наставник: </a:t>
            </a:r>
            <a:r>
              <a:rPr lang="ru-RU" dirty="0" err="1" smtClean="0"/>
              <a:t>Кумец</a:t>
            </a:r>
            <a:r>
              <a:rPr lang="ru-RU" dirty="0" smtClean="0"/>
              <a:t> Наталья Николаевна, </a:t>
            </a:r>
          </a:p>
          <a:p>
            <a:pPr algn="ctr"/>
            <a:r>
              <a:rPr lang="ru-RU" dirty="0" smtClean="0"/>
              <a:t>учитель технологии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03468" y="4635532"/>
            <a:ext cx="32255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Галушкин Егор, ученик 9 «А» класса , </a:t>
            </a:r>
          </a:p>
          <a:p>
            <a:pPr algn="ctr"/>
            <a:r>
              <a:rPr lang="ru-RU" dirty="0" smtClean="0"/>
              <a:t>призер муниципального этапа </a:t>
            </a:r>
            <a:r>
              <a:rPr lang="ru-RU" dirty="0" err="1" smtClean="0"/>
              <a:t>ВсОШ</a:t>
            </a:r>
            <a:r>
              <a:rPr lang="ru-RU" dirty="0" smtClean="0"/>
              <a:t> по </a:t>
            </a:r>
            <a:r>
              <a:rPr lang="ru-RU" dirty="0" smtClean="0"/>
              <a:t>технологии, участник регионального этапа </a:t>
            </a:r>
            <a:r>
              <a:rPr lang="ru-RU" dirty="0" err="1" smtClean="0"/>
              <a:t>ВсОШ</a:t>
            </a:r>
            <a:r>
              <a:rPr lang="ru-RU" dirty="0" smtClean="0"/>
              <a:t> по технологии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3381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370" y="109727"/>
            <a:ext cx="7701534" cy="97840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Всероссийская олимпиада школьников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4278" y="1222121"/>
            <a:ext cx="3263503" cy="4351338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5012" y="1222121"/>
            <a:ext cx="2900892" cy="4351338"/>
          </a:xfrm>
        </p:spPr>
      </p:pic>
      <p:sp>
        <p:nvSpPr>
          <p:cNvPr id="6" name="TextBox 5"/>
          <p:cNvSpPr txBox="1"/>
          <p:nvPr/>
        </p:nvSpPr>
        <p:spPr>
          <a:xfrm>
            <a:off x="5475012" y="5666487"/>
            <a:ext cx="3442996" cy="917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Наставник: Савина Светлана  Викторовна,</a:t>
            </a:r>
          </a:p>
          <a:p>
            <a:pPr algn="ctr"/>
            <a:r>
              <a:rPr lang="ru-RU" dirty="0"/>
              <a:t>у</a:t>
            </a:r>
            <a:r>
              <a:rPr lang="ru-RU" dirty="0" smtClean="0"/>
              <a:t>читель биологии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8056" y="570744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Соболева Анастасия, </a:t>
            </a:r>
            <a:r>
              <a:rPr lang="ru-RU" dirty="0"/>
              <a:t>ученица </a:t>
            </a:r>
            <a:r>
              <a:rPr lang="ru-RU" dirty="0" smtClean="0"/>
              <a:t>8 </a:t>
            </a:r>
            <a:r>
              <a:rPr lang="ru-RU" dirty="0"/>
              <a:t>«А» класса, </a:t>
            </a:r>
          </a:p>
          <a:p>
            <a:pPr algn="ctr"/>
            <a:r>
              <a:rPr lang="ru-RU" dirty="0"/>
              <a:t>призер муниципального этапа </a:t>
            </a:r>
            <a:r>
              <a:rPr lang="ru-RU" dirty="0" err="1"/>
              <a:t>ВсОШ</a:t>
            </a:r>
            <a:r>
              <a:rPr lang="ru-RU" dirty="0"/>
              <a:t> по биологии</a:t>
            </a:r>
          </a:p>
        </p:txBody>
      </p:sp>
    </p:spTree>
    <p:extLst>
      <p:ext uri="{BB962C8B-B14F-4D97-AF65-F5344CB8AC3E}">
        <p14:creationId xmlns:p14="http://schemas.microsoft.com/office/powerpoint/2010/main" xmlns="" val="201975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</TotalTime>
  <Words>942</Words>
  <Application>Microsoft Office PowerPoint</Application>
  <PresentationFormat>Экран (4:3)</PresentationFormat>
  <Paragraphs>128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Office Theme</vt:lpstr>
      <vt:lpstr>ГОРДОСТЬ НАШЕЙ ГИМНАЗИИ (значимые победы талантливых детей) </vt:lpstr>
      <vt:lpstr>ПОБЕДИТЕЛЬ РЕГИОНАЛЬНОГО ЭТАПА ВСЕРОССИЙСКОЙ ОЛИМПИАДЫ ШКОЛЬНИКОВ</vt:lpstr>
      <vt:lpstr>ПРИЗЁР РЕГИОНАЛЬНОГО ЭТАПА ВСЕРОССИЙСКОЙ ОЛИМПИАДЫ ШКОЛЬНИКОВ</vt:lpstr>
      <vt:lpstr>ПРИЗЁР РЕГИОНАЛЬНОГО ЭТАПА ВСЕРОССИЙСКОЙ ОЛИМПИАДЫ ШКОЛЬНИКОВ</vt:lpstr>
      <vt:lpstr>Всероссийская олимпиада школьников</vt:lpstr>
      <vt:lpstr>Всероссийская олимпиада школьников</vt:lpstr>
      <vt:lpstr>Всероссийская олимпиада школьников</vt:lpstr>
      <vt:lpstr>Всероссийская олимпиада школьников</vt:lpstr>
      <vt:lpstr>Всероссийская олимпиада школьников</vt:lpstr>
      <vt:lpstr>Всероссийская олимпиада школьников</vt:lpstr>
      <vt:lpstr>Всероссийская олимпиада школьников</vt:lpstr>
      <vt:lpstr>Всероссийская олимпиада школьников</vt:lpstr>
      <vt:lpstr>Всероссийская олимпиада школьников</vt:lpstr>
      <vt:lpstr>Всероссийская олимпиада школьников</vt:lpstr>
      <vt:lpstr>Всероссийская олимпиада школьников</vt:lpstr>
      <vt:lpstr>Всероссийская олимпиада школьников</vt:lpstr>
      <vt:lpstr>Всероссийская олимпиада школьников</vt:lpstr>
      <vt:lpstr>Всероссийский конкурс «Я- гражданин России»</vt:lpstr>
      <vt:lpstr>Всероссийский конкурс «Я- гражданин России»</vt:lpstr>
      <vt:lpstr>Муниципальный этап краевой научно-практической конференции «ЭВРИКА-2023»</vt:lpstr>
      <vt:lpstr>Творческие конкурсы</vt:lpstr>
      <vt:lpstr>Творческие конкурсы</vt:lpstr>
      <vt:lpstr>Творческие конкурсы</vt:lpstr>
      <vt:lpstr>Творческие конкурсы</vt:lpstr>
      <vt:lpstr>Творческие конкурсы</vt:lpstr>
      <vt:lpstr>Всероссийский конкурс</vt:lpstr>
      <vt:lpstr>Международный конкурс</vt:lpstr>
      <vt:lpstr>Слайд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ШКОЛА</cp:lastModifiedBy>
  <cp:revision>72</cp:revision>
  <dcterms:created xsi:type="dcterms:W3CDTF">2018-09-04T12:10:47Z</dcterms:created>
  <dcterms:modified xsi:type="dcterms:W3CDTF">2023-05-31T05:53:21Z</dcterms:modified>
</cp:coreProperties>
</file>