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6" r:id="rId14"/>
    <p:sldId id="269" r:id="rId15"/>
    <p:sldId id="270" r:id="rId16"/>
    <p:sldId id="271" r:id="rId17"/>
    <p:sldId id="275" r:id="rId18"/>
    <p:sldId id="272" r:id="rId19"/>
    <p:sldId id="273" r:id="rId20"/>
    <p:sldId id="276" r:id="rId21"/>
    <p:sldId id="27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 - копия -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1048"/>
            <a:ext cx="9144000" cy="2996952"/>
          </a:xfrm>
          <a:prstGeom prst="rect">
            <a:avLst/>
          </a:prstGeo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610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ГОРДОСТЬ НАШЕЙ ГИМНАЗИИ</a:t>
            </a:r>
            <a:r>
              <a:rPr lang="ru-RU" sz="2800" b="1" i="1" dirty="0" smtClean="0">
                <a:solidFill>
                  <a:srgbClr val="0070C0"/>
                </a:solidFill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(</a:t>
            </a:r>
            <a:r>
              <a:rPr lang="ru-RU" sz="2400" b="1" i="1" dirty="0" smtClean="0">
                <a:solidFill>
                  <a:srgbClr val="0070C0"/>
                </a:solidFill>
              </a:rPr>
              <a:t>значимые победы талантливых детей 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в 2021-2022 учебном году)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Рисунок1 - коп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94473"/>
            <a:ext cx="9144000" cy="1563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93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9717"/>
            <a:ext cx="8435280" cy="49006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Призёры муниципального этапа Всероссийской олимпиады школьников 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7" y="607283"/>
            <a:ext cx="3528392" cy="4139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222" y="4746358"/>
            <a:ext cx="3836987" cy="234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Дорофеев Вячеслав</a:t>
            </a:r>
          </a:p>
          <a:p>
            <a:pPr algn="ctr"/>
            <a:r>
              <a:rPr lang="ru-RU" dirty="0" smtClean="0"/>
              <a:t>9 «Б» класс</a:t>
            </a:r>
          </a:p>
          <a:p>
            <a:pPr algn="ctr"/>
            <a:r>
              <a:rPr lang="ru-RU" b="1" dirty="0" smtClean="0"/>
              <a:t>Призёр</a:t>
            </a:r>
            <a:endParaRPr lang="ru-RU" b="1" dirty="0"/>
          </a:p>
          <a:p>
            <a:pPr algn="ctr"/>
            <a:r>
              <a:rPr lang="ru-RU" dirty="0" smtClean="0"/>
              <a:t>муниципального </a:t>
            </a:r>
            <a:r>
              <a:rPr lang="ru-RU" dirty="0"/>
              <a:t>этапа Всероссийской олимпиады школьников </a:t>
            </a:r>
            <a:endParaRPr lang="ru-RU" dirty="0" smtClean="0"/>
          </a:p>
          <a:p>
            <a:pPr algn="ctr"/>
            <a:r>
              <a:rPr lang="ru-RU" dirty="0" smtClean="0"/>
              <a:t>по обществознанию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29333"/>
            <a:ext cx="2744683" cy="4117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3919" y="4768459"/>
            <a:ext cx="3836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/>
              <a:t>Ознецян</a:t>
            </a:r>
            <a:r>
              <a:rPr lang="ru-RU" b="1" i="1" dirty="0"/>
              <a:t> София </a:t>
            </a:r>
            <a:endParaRPr lang="ru-RU" b="1" i="1" dirty="0" smtClean="0"/>
          </a:p>
          <a:p>
            <a:pPr algn="ctr"/>
            <a:r>
              <a:rPr lang="ru-RU" dirty="0" smtClean="0"/>
              <a:t>7 «Б» класс</a:t>
            </a:r>
          </a:p>
          <a:p>
            <a:pPr algn="ctr"/>
            <a:r>
              <a:rPr lang="ru-RU" b="1" dirty="0" smtClean="0"/>
              <a:t>Призёр</a:t>
            </a:r>
            <a:endParaRPr lang="ru-RU" b="1" dirty="0"/>
          </a:p>
          <a:p>
            <a:pPr algn="ctr"/>
            <a:r>
              <a:rPr lang="ru-RU" dirty="0" smtClean="0"/>
              <a:t>муниципального </a:t>
            </a:r>
            <a:r>
              <a:rPr lang="ru-RU" dirty="0"/>
              <a:t>этапа Всероссийской олимпиады школьников </a:t>
            </a:r>
            <a:endParaRPr lang="ru-RU" dirty="0" smtClean="0"/>
          </a:p>
          <a:p>
            <a:pPr algn="ctr"/>
            <a:r>
              <a:rPr lang="ru-RU" dirty="0" smtClean="0"/>
              <a:t>по биологии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290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1805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Призёры муниципального этапа Всероссийской олимпиады школьников 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92696"/>
            <a:ext cx="3168352" cy="4039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824313"/>
            <a:ext cx="3538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Корольчук</a:t>
            </a:r>
            <a:r>
              <a:rPr lang="ru-RU" b="1" i="1" dirty="0" smtClean="0"/>
              <a:t> Наталья</a:t>
            </a:r>
          </a:p>
          <a:p>
            <a:pPr algn="ctr"/>
            <a:r>
              <a:rPr lang="ru-RU" dirty="0" smtClean="0"/>
              <a:t>10 «А» класс</a:t>
            </a:r>
          </a:p>
          <a:p>
            <a:pPr algn="ctr"/>
            <a:r>
              <a:rPr lang="ru-RU" b="1" dirty="0" smtClean="0"/>
              <a:t>Призёр</a:t>
            </a:r>
            <a:endParaRPr lang="ru-RU" b="1" dirty="0"/>
          </a:p>
          <a:p>
            <a:pPr algn="ctr"/>
            <a:r>
              <a:rPr lang="ru-RU" dirty="0" smtClean="0"/>
              <a:t>муниципального </a:t>
            </a:r>
            <a:r>
              <a:rPr lang="ru-RU" dirty="0"/>
              <a:t>этапа Всероссийской олимпиады школьников </a:t>
            </a:r>
            <a:endParaRPr lang="ru-RU" dirty="0" smtClean="0"/>
          </a:p>
          <a:p>
            <a:pPr algn="ctr"/>
            <a:r>
              <a:rPr lang="ru-RU" dirty="0" smtClean="0"/>
              <a:t>по биологии</a:t>
            </a:r>
          </a:p>
          <a:p>
            <a:endParaRPr lang="ru-RU" dirty="0"/>
          </a:p>
        </p:txBody>
      </p:sp>
      <p:pic>
        <p:nvPicPr>
          <p:cNvPr id="8" name="Рисунок 7" descr="Гуляй 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692696"/>
            <a:ext cx="3552303" cy="3987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2040" y="4725144"/>
            <a:ext cx="3538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Гуляй Татьяна</a:t>
            </a:r>
          </a:p>
          <a:p>
            <a:pPr algn="ctr"/>
            <a:r>
              <a:rPr lang="ru-RU" dirty="0" smtClean="0"/>
              <a:t>7 «А» класс</a:t>
            </a:r>
          </a:p>
          <a:p>
            <a:pPr algn="ctr"/>
            <a:r>
              <a:rPr lang="ru-RU" b="1" dirty="0" smtClean="0"/>
              <a:t>Призёр</a:t>
            </a:r>
            <a:endParaRPr lang="ru-RU" b="1" dirty="0"/>
          </a:p>
          <a:p>
            <a:pPr algn="ctr"/>
            <a:r>
              <a:rPr lang="ru-RU" dirty="0" smtClean="0"/>
              <a:t>муниципального </a:t>
            </a:r>
            <a:r>
              <a:rPr lang="ru-RU" dirty="0"/>
              <a:t>этапа Всероссийской олимпиады школьников </a:t>
            </a:r>
            <a:endParaRPr lang="ru-RU" dirty="0" smtClean="0"/>
          </a:p>
          <a:p>
            <a:pPr algn="ctr"/>
            <a:r>
              <a:rPr lang="ru-RU" dirty="0" smtClean="0"/>
              <a:t>по обществознанию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Призёры муниципального этапа Всероссийской олимпиады школьников </a:t>
            </a:r>
            <a:endParaRPr lang="ru-RU" sz="1800" dirty="0"/>
          </a:p>
        </p:txBody>
      </p:sp>
      <p:pic>
        <p:nvPicPr>
          <p:cNvPr id="5" name="Рисунок 4" descr="Жарких Константин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2880320" cy="3773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4797152"/>
            <a:ext cx="3538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Жарких Константин</a:t>
            </a:r>
          </a:p>
          <a:p>
            <a:pPr algn="ctr"/>
            <a:r>
              <a:rPr lang="ru-RU" dirty="0" smtClean="0"/>
              <a:t>7 «А» класс</a:t>
            </a:r>
          </a:p>
          <a:p>
            <a:pPr algn="ctr"/>
            <a:r>
              <a:rPr lang="ru-RU" b="1" dirty="0" smtClean="0"/>
              <a:t>Призёр</a:t>
            </a:r>
            <a:endParaRPr lang="ru-RU" b="1" dirty="0"/>
          </a:p>
          <a:p>
            <a:pPr algn="ctr"/>
            <a:r>
              <a:rPr lang="ru-RU" dirty="0" smtClean="0"/>
              <a:t>муниципального </a:t>
            </a:r>
            <a:r>
              <a:rPr lang="ru-RU" dirty="0"/>
              <a:t>этапа Всероссийской олимпиады школьников </a:t>
            </a:r>
            <a:endParaRPr lang="ru-RU" dirty="0" smtClean="0"/>
          </a:p>
          <a:p>
            <a:pPr algn="ctr"/>
            <a:r>
              <a:rPr lang="ru-RU" dirty="0" smtClean="0"/>
              <a:t>по литературе</a:t>
            </a:r>
          </a:p>
          <a:p>
            <a:endParaRPr lang="ru-RU" dirty="0"/>
          </a:p>
        </p:txBody>
      </p:sp>
      <p:pic>
        <p:nvPicPr>
          <p:cNvPr id="7" name="Рисунок 6" descr="photo5215611407712763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4077" y="908720"/>
            <a:ext cx="2862317" cy="38164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4797152"/>
            <a:ext cx="3538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Ромашкин</a:t>
            </a:r>
            <a:r>
              <a:rPr lang="ru-RU" b="1" i="1" dirty="0" smtClean="0"/>
              <a:t>  Ярослав</a:t>
            </a:r>
          </a:p>
          <a:p>
            <a:pPr algn="ctr"/>
            <a:r>
              <a:rPr lang="ru-RU" dirty="0" smtClean="0"/>
              <a:t>8 «Б» класс</a:t>
            </a:r>
          </a:p>
          <a:p>
            <a:pPr algn="ctr"/>
            <a:r>
              <a:rPr lang="ru-RU" b="1" dirty="0" smtClean="0"/>
              <a:t>Призёр</a:t>
            </a:r>
            <a:endParaRPr lang="ru-RU" b="1" dirty="0"/>
          </a:p>
          <a:p>
            <a:pPr algn="ctr"/>
            <a:r>
              <a:rPr lang="ru-RU" dirty="0" smtClean="0"/>
              <a:t>муниципального </a:t>
            </a:r>
            <a:r>
              <a:rPr lang="ru-RU" dirty="0"/>
              <a:t>этапа Всероссийской олимпиады школьников </a:t>
            </a:r>
            <a:endParaRPr lang="ru-RU" dirty="0" smtClean="0"/>
          </a:p>
          <a:p>
            <a:pPr algn="ctr"/>
            <a:r>
              <a:rPr lang="ru-RU" dirty="0" smtClean="0"/>
              <a:t>по искусству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3813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Призёры муниципального этапа Всероссийской олимпиады школьников 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3265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III </a:t>
            </a:r>
            <a:r>
              <a:rPr lang="ru-RU" b="1" dirty="0" smtClean="0">
                <a:solidFill>
                  <a:srgbClr val="0070C0"/>
                </a:solidFill>
              </a:rPr>
              <a:t>Весенняя финансово-экономическая познавательная школа «</a:t>
            </a:r>
            <a:r>
              <a:rPr lang="ru-RU" b="1" dirty="0" err="1" smtClean="0">
                <a:solidFill>
                  <a:srgbClr val="0070C0"/>
                </a:solidFill>
              </a:rPr>
              <a:t>Нешкола</a:t>
            </a:r>
            <a:r>
              <a:rPr lang="ru-RU" b="1" dirty="0" smtClean="0">
                <a:solidFill>
                  <a:srgbClr val="0070C0"/>
                </a:solidFill>
              </a:rPr>
              <a:t> финансистов и экономистов»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photo521783663456378826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84784"/>
            <a:ext cx="3600400" cy="36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5157192"/>
            <a:ext cx="3538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Братских Полина </a:t>
            </a:r>
            <a:endParaRPr lang="ru-RU" b="1" i="1" dirty="0" smtClean="0"/>
          </a:p>
          <a:p>
            <a:pPr algn="ctr"/>
            <a:r>
              <a:rPr lang="ru-RU" dirty="0" smtClean="0"/>
              <a:t>10 </a:t>
            </a:r>
            <a:r>
              <a:rPr lang="ru-RU" dirty="0" smtClean="0"/>
              <a:t>«А» класс</a:t>
            </a:r>
          </a:p>
          <a:p>
            <a:pPr algn="ctr"/>
            <a:r>
              <a:rPr lang="ru-RU" b="1" dirty="0" smtClean="0"/>
              <a:t>Диплом</a:t>
            </a:r>
            <a:r>
              <a:rPr lang="en-US" b="1" dirty="0" smtClean="0"/>
              <a:t> </a:t>
            </a:r>
            <a:r>
              <a:rPr lang="en-US" b="1" dirty="0" smtClean="0"/>
              <a:t>III </a:t>
            </a:r>
            <a:r>
              <a:rPr lang="ru-RU" b="1" dirty="0" smtClean="0"/>
              <a:t>степени </a:t>
            </a:r>
          </a:p>
          <a:p>
            <a:pPr algn="ctr"/>
            <a:r>
              <a:rPr lang="ru-RU" dirty="0" smtClean="0"/>
              <a:t>за разработку и защиту проекта.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4869160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Локтева  Юлия</a:t>
            </a:r>
            <a:endParaRPr lang="ru-RU" b="1" i="1" dirty="0" smtClean="0"/>
          </a:p>
          <a:p>
            <a:pPr algn="ctr"/>
            <a:r>
              <a:rPr lang="ru-RU" dirty="0" smtClean="0"/>
              <a:t>11«А» </a:t>
            </a:r>
            <a:r>
              <a:rPr lang="ru-RU" dirty="0" smtClean="0"/>
              <a:t>класс</a:t>
            </a:r>
          </a:p>
          <a:p>
            <a:pPr algn="ctr"/>
            <a:r>
              <a:rPr lang="ru-RU" b="1" dirty="0" smtClean="0"/>
              <a:t>Призёр</a:t>
            </a:r>
            <a:endParaRPr lang="ru-RU" b="1" dirty="0"/>
          </a:p>
          <a:p>
            <a:pPr algn="ctr"/>
            <a:r>
              <a:rPr lang="ru-RU" dirty="0" smtClean="0"/>
              <a:t>муниципального </a:t>
            </a:r>
            <a:r>
              <a:rPr lang="ru-RU" dirty="0"/>
              <a:t>этапа Всероссийской олимпиады школьников </a:t>
            </a:r>
            <a:endParaRPr lang="ru-RU" dirty="0" smtClean="0"/>
          </a:p>
          <a:p>
            <a:pPr algn="ctr"/>
            <a:r>
              <a:rPr lang="ru-RU" dirty="0" smtClean="0"/>
              <a:t>по искусству</a:t>
            </a:r>
          </a:p>
          <a:p>
            <a:endParaRPr lang="ru-RU" dirty="0"/>
          </a:p>
        </p:txBody>
      </p:sp>
      <p:pic>
        <p:nvPicPr>
          <p:cNvPr id="9" name="Рисунок 8" descr="Локте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412776"/>
            <a:ext cx="2592288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Победитель зональной научно-практической конференции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1076"/>
            <a:ext cx="3343039" cy="4725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06625"/>
            <a:ext cx="5086172" cy="3312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5769" y="4400030"/>
            <a:ext cx="5374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Щербаков Сергей</a:t>
            </a:r>
          </a:p>
          <a:p>
            <a:pPr algn="ctr"/>
            <a:r>
              <a:rPr lang="ru-RU" dirty="0"/>
              <a:t>9</a:t>
            </a:r>
            <a:r>
              <a:rPr lang="ru-RU" dirty="0" smtClean="0"/>
              <a:t> «А» класс</a:t>
            </a:r>
          </a:p>
          <a:p>
            <a:pPr algn="ctr"/>
            <a:r>
              <a:rPr lang="ru-RU" b="1" dirty="0" smtClean="0"/>
              <a:t>Победитель</a:t>
            </a:r>
            <a:endParaRPr lang="ru-RU" b="1" dirty="0"/>
          </a:p>
          <a:p>
            <a:pPr algn="ctr"/>
            <a:r>
              <a:rPr lang="ru-RU" dirty="0" smtClean="0"/>
              <a:t>Зональной научно-практической конференции </a:t>
            </a:r>
          </a:p>
          <a:p>
            <a:pPr algn="ctr"/>
            <a:r>
              <a:rPr lang="ru-RU" dirty="0" smtClean="0"/>
              <a:t>«В прошлое – за будущим!»</a:t>
            </a:r>
          </a:p>
          <a:p>
            <a:pPr algn="ctr"/>
            <a:r>
              <a:rPr lang="ru-RU" dirty="0" smtClean="0"/>
              <a:t>В номинации «Восстановление населенных пунктов Черноморского побережья после ВОВ»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400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Краевой конкурс творческих проектов  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photo5215453649269015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836712"/>
            <a:ext cx="2880320" cy="4519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5769" y="4653136"/>
            <a:ext cx="5218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Ласковец</a:t>
            </a:r>
            <a:r>
              <a:rPr lang="ru-RU" b="1" i="1" dirty="0" smtClean="0"/>
              <a:t> Павел</a:t>
            </a:r>
          </a:p>
          <a:p>
            <a:pPr algn="ctr"/>
            <a:r>
              <a:rPr lang="ru-RU" dirty="0"/>
              <a:t>9</a:t>
            </a:r>
            <a:r>
              <a:rPr lang="ru-RU" dirty="0" smtClean="0"/>
              <a:t> «К» класс</a:t>
            </a:r>
          </a:p>
          <a:p>
            <a:pPr algn="ctr"/>
            <a:r>
              <a:rPr lang="ru-RU" b="1" dirty="0" smtClean="0"/>
              <a:t>3 место</a:t>
            </a:r>
            <a:endParaRPr lang="ru-RU" b="1" dirty="0"/>
          </a:p>
          <a:p>
            <a:pPr algn="ctr"/>
            <a:r>
              <a:rPr lang="ru-RU" dirty="0" smtClean="0"/>
              <a:t>Муниципальный этап краевого конкурса творческих проектов в номинации «Помни работник, везде и всегда, главное это-охрана труда»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ласковец павел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836713"/>
            <a:ext cx="2589716" cy="38164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7916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«Нобелевская олимпиада» 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photo52040784627452954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4032448" cy="4608512"/>
          </a:xfrm>
          <a:prstGeom prst="rect">
            <a:avLst/>
          </a:prstGeom>
        </p:spPr>
      </p:pic>
      <p:pic>
        <p:nvPicPr>
          <p:cNvPr id="7" name="Рисунок 6" descr="Луканце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052736"/>
            <a:ext cx="3507854" cy="46771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Всероссийский конкурс «Большая перемена» 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photo52129375071031619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3499491" cy="4725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908720"/>
            <a:ext cx="3024337" cy="40282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8024" y="5157192"/>
            <a:ext cx="3548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Гресь</a:t>
            </a:r>
            <a:r>
              <a:rPr lang="ru-RU" b="1" i="1" dirty="0" smtClean="0"/>
              <a:t> Валерия</a:t>
            </a:r>
          </a:p>
          <a:p>
            <a:pPr algn="ctr"/>
            <a:endParaRPr lang="ru-RU" dirty="0" smtClean="0"/>
          </a:p>
          <a:p>
            <a:pPr algn="ctr"/>
            <a:r>
              <a:rPr lang="ru-RU" b="1" i="1" dirty="0" smtClean="0"/>
              <a:t>Полуфиналист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Международный конкурс для детей и молодежи 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«Экология и Мы»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photo5203960308194982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16426"/>
            <a:ext cx="3693672" cy="5052934"/>
          </a:xfrm>
          <a:prstGeom prst="rect">
            <a:avLst/>
          </a:prstGeom>
        </p:spPr>
      </p:pic>
      <p:pic>
        <p:nvPicPr>
          <p:cNvPr id="8" name="Рисунок 7" descr="карпач роман 9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628800"/>
            <a:ext cx="3461795" cy="4941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40466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IV </a:t>
            </a:r>
            <a:r>
              <a:rPr lang="ru-RU" b="1" dirty="0" smtClean="0">
                <a:solidFill>
                  <a:srgbClr val="0070C0"/>
                </a:solidFill>
              </a:rPr>
              <a:t>Международный конкурс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Исследовательских работ школьников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en-US" b="1" dirty="0" smtClean="0">
                <a:solidFill>
                  <a:srgbClr val="0070C0"/>
                </a:solidFill>
              </a:rPr>
              <a:t>RESEARCH START 2021/2022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778098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70C0"/>
                </a:solidFill>
              </a:rPr>
              <a:t>Городской конкурс ёлочных игрушек «Безопасная ёлка»</a:t>
            </a:r>
            <a:endParaRPr lang="ru-RU" sz="1800" b="1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photo5204078462745295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3528392" cy="5112488"/>
          </a:xfrm>
          <a:prstGeom prst="rect">
            <a:avLst/>
          </a:prstGeom>
        </p:spPr>
      </p:pic>
      <p:pic>
        <p:nvPicPr>
          <p:cNvPr id="6" name="Рисунок 5" descr="photo52040784627452954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412776"/>
            <a:ext cx="3604363" cy="5111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332656"/>
            <a:ext cx="2741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IV</a:t>
            </a:r>
            <a:r>
              <a:rPr lang="ru-RU" b="1" i="1" dirty="0" smtClean="0">
                <a:solidFill>
                  <a:srgbClr val="0070C0"/>
                </a:solidFill>
              </a:rPr>
              <a:t> Всероссийский конкурс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 «НАДЕЖДЫ РОССИИ» 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Призёры регионального этапа Всероссийской олимпиады школьников 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5" y="1120676"/>
            <a:ext cx="3800498" cy="5151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2832" y="1120676"/>
            <a:ext cx="38884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Ребро Елизавета </a:t>
            </a:r>
          </a:p>
          <a:p>
            <a:pPr algn="ctr"/>
            <a:r>
              <a:rPr lang="ru-RU" dirty="0" smtClean="0"/>
              <a:t>9 «А» класс</a:t>
            </a:r>
          </a:p>
          <a:p>
            <a:pPr algn="ctr"/>
            <a:r>
              <a:rPr lang="ru-RU" b="1" dirty="0" smtClean="0"/>
              <a:t>Призёр </a:t>
            </a:r>
            <a:endParaRPr lang="ru-RU" b="1" dirty="0"/>
          </a:p>
          <a:p>
            <a:pPr algn="ctr"/>
            <a:r>
              <a:rPr lang="ru-RU" dirty="0"/>
              <a:t>регионального этапа Всероссийской олимпиады школьников по </a:t>
            </a:r>
            <a:r>
              <a:rPr lang="ru-RU" dirty="0" smtClean="0"/>
              <a:t>обществознанию</a:t>
            </a:r>
          </a:p>
          <a:p>
            <a:pPr algn="ctr"/>
            <a:r>
              <a:rPr lang="ru-RU" b="1" i="1" dirty="0" smtClean="0"/>
              <a:t>Победитель </a:t>
            </a:r>
          </a:p>
          <a:p>
            <a:pPr algn="ctr"/>
            <a:r>
              <a:rPr lang="ru-RU" dirty="0" smtClean="0"/>
              <a:t>муниципального этапа Всероссийской олимпиады школьников по русскому языку</a:t>
            </a:r>
          </a:p>
          <a:p>
            <a:pPr algn="ctr"/>
            <a:r>
              <a:rPr lang="ru-RU" b="1" i="1" dirty="0" smtClean="0"/>
              <a:t>Призёр</a:t>
            </a:r>
            <a:r>
              <a:rPr lang="ru-RU" b="1" i="1" dirty="0"/>
              <a:t> </a:t>
            </a:r>
            <a:endParaRPr lang="ru-RU" b="1" i="1" dirty="0" smtClean="0"/>
          </a:p>
          <a:p>
            <a:pPr algn="ctr"/>
            <a:r>
              <a:rPr lang="ru-RU" dirty="0" smtClean="0"/>
              <a:t>муниципального </a:t>
            </a:r>
            <a:r>
              <a:rPr lang="ru-RU" dirty="0"/>
              <a:t>этапа Всероссийской олимпиады школьников </a:t>
            </a:r>
            <a:r>
              <a:rPr lang="ru-RU" dirty="0" smtClean="0"/>
              <a:t>по географии, биологии и обществознанию</a:t>
            </a:r>
          </a:p>
          <a:p>
            <a:pPr algn="ctr"/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291826"/>
            <a:ext cx="2759879" cy="1552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Городской конкурс талантов «Буду Родине служить-2021»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photo5204078462745295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052736"/>
            <a:ext cx="4032448" cy="5661248"/>
          </a:xfrm>
          <a:prstGeom prst="rect">
            <a:avLst/>
          </a:prstGeom>
        </p:spPr>
      </p:pic>
      <p:pic>
        <p:nvPicPr>
          <p:cNvPr id="6" name="Рисунок 5" descr="photo52040784627452954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980728"/>
            <a:ext cx="3938638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2808312" cy="108012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VII </a:t>
            </a:r>
            <a:r>
              <a:rPr lang="ru-RU" sz="1800" b="1" dirty="0" smtClean="0">
                <a:solidFill>
                  <a:srgbClr val="0070C0"/>
                </a:solidFill>
              </a:rPr>
              <a:t>Международный конкурс детского творчества «Через искусство к жизни»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photo52129375071031619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3182641" cy="4536504"/>
          </a:xfrm>
          <a:prstGeom prst="rect">
            <a:avLst/>
          </a:prstGeom>
        </p:spPr>
      </p:pic>
      <p:pic>
        <p:nvPicPr>
          <p:cNvPr id="6" name="Рисунок 5" descr="photo52129375071031619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700808"/>
            <a:ext cx="5600765" cy="4536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904" y="47667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VIII</a:t>
            </a:r>
            <a:r>
              <a:rPr lang="ru-RU" b="1" dirty="0" smtClean="0">
                <a:solidFill>
                  <a:srgbClr val="0070C0"/>
                </a:solidFill>
              </a:rPr>
              <a:t> Международный конкурс  иллюстраций «СКАЗКИ НАРОДОВ РОССИИ И МИРА ГЛАЗАМИ ДЕТЕЙ 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ПОЗДРАВЛЯЕМ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НАШИХ ПОБЕДИТЕЛЕЙ И ПРИЗЁРОВ!!!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Рисунок1 -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45224"/>
            <a:ext cx="9144000" cy="15635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489"/>
            <a:ext cx="8229600" cy="729441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Призёры регионального этапа Всероссийской олимпиады школьников </a:t>
            </a:r>
            <a:endParaRPr lang="ru-RU" sz="1800" dirty="0"/>
          </a:p>
        </p:txBody>
      </p:sp>
      <p:pic>
        <p:nvPicPr>
          <p:cNvPr id="5" name="Рисунок 4" descr="Подсосова полина  10 кл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112" y="836712"/>
            <a:ext cx="3477816" cy="4608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734029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Подсосова</a:t>
            </a:r>
            <a:r>
              <a:rPr lang="ru-RU" b="1" i="1" dirty="0" smtClean="0"/>
              <a:t> Полина  </a:t>
            </a:r>
          </a:p>
          <a:p>
            <a:pPr algn="ctr"/>
            <a:r>
              <a:rPr lang="ru-RU" dirty="0" smtClean="0"/>
              <a:t>10 «А» класс</a:t>
            </a:r>
          </a:p>
          <a:p>
            <a:pPr algn="ctr"/>
            <a:r>
              <a:rPr lang="ru-RU" b="1" dirty="0" smtClean="0"/>
              <a:t>Призёр </a:t>
            </a:r>
          </a:p>
          <a:p>
            <a:pPr algn="ctr"/>
            <a:r>
              <a:rPr lang="ru-RU" dirty="0" smtClean="0"/>
              <a:t>регионального этапа Всероссийской олимпиады школьников по китайскому языку</a:t>
            </a:r>
          </a:p>
          <a:p>
            <a:pPr algn="ctr"/>
            <a:r>
              <a:rPr lang="ru-RU" b="1" dirty="0" smtClean="0"/>
              <a:t>Победитель</a:t>
            </a:r>
          </a:p>
          <a:p>
            <a:pPr algn="ctr"/>
            <a:r>
              <a:rPr lang="ru-RU" dirty="0"/>
              <a:t>муниципального этапа Всероссийской олимпиады по </a:t>
            </a:r>
            <a:r>
              <a:rPr lang="ru-RU" dirty="0" smtClean="0"/>
              <a:t>китайскому языку </a:t>
            </a:r>
            <a:endParaRPr lang="ru-RU" dirty="0"/>
          </a:p>
          <a:p>
            <a:pPr algn="ctr"/>
            <a:r>
              <a:rPr lang="ru-RU" b="1" dirty="0" smtClean="0"/>
              <a:t>Призёр </a:t>
            </a:r>
          </a:p>
          <a:p>
            <a:pPr algn="ctr"/>
            <a:r>
              <a:rPr lang="ru-RU" dirty="0" smtClean="0"/>
              <a:t>муниципального этапа Всероссийской олимпиады по русскому языку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64" y="4693284"/>
            <a:ext cx="3671303" cy="20651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48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Призёры регионального </a:t>
            </a:r>
            <a:r>
              <a:rPr lang="ru-RU" sz="1800" b="1" dirty="0">
                <a:solidFill>
                  <a:srgbClr val="0070C0"/>
                </a:solidFill>
              </a:rPr>
              <a:t>этапа Всероссийской олимпиады школьников 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6"/>
            <a:ext cx="4114799" cy="5183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9604" y="1120676"/>
            <a:ext cx="3826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Жарких Софья</a:t>
            </a:r>
          </a:p>
          <a:p>
            <a:pPr algn="ctr"/>
            <a:r>
              <a:rPr lang="ru-RU" dirty="0" smtClean="0"/>
              <a:t>9 «А» класс</a:t>
            </a:r>
          </a:p>
          <a:p>
            <a:pPr algn="ctr"/>
            <a:r>
              <a:rPr lang="ru-RU" b="1" dirty="0" smtClean="0"/>
              <a:t>Призёр </a:t>
            </a:r>
            <a:endParaRPr lang="ru-RU" b="1" dirty="0"/>
          </a:p>
          <a:p>
            <a:pPr algn="ctr"/>
            <a:r>
              <a:rPr lang="ru-RU" dirty="0" smtClean="0"/>
              <a:t>регионального </a:t>
            </a:r>
            <a:r>
              <a:rPr lang="ru-RU" dirty="0"/>
              <a:t>этапа Всероссийской олимпиады школьников </a:t>
            </a:r>
            <a:endParaRPr lang="ru-RU" dirty="0" smtClean="0"/>
          </a:p>
          <a:p>
            <a:pPr algn="ctr"/>
            <a:r>
              <a:rPr lang="ru-RU" dirty="0" smtClean="0"/>
              <a:t>по русскому языку</a:t>
            </a:r>
          </a:p>
          <a:p>
            <a:pPr algn="ctr"/>
            <a:r>
              <a:rPr lang="ru-RU" b="1" dirty="0" smtClean="0"/>
              <a:t>Победитель </a:t>
            </a:r>
          </a:p>
          <a:p>
            <a:pPr algn="ctr"/>
            <a:r>
              <a:rPr lang="ru-RU" dirty="0" smtClean="0"/>
              <a:t>муниципального этапа Всероссийской олимпиады школьников по русскому языку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94" y="4437112"/>
            <a:ext cx="4171911" cy="2346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3204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Победители </a:t>
            </a:r>
            <a:r>
              <a:rPr lang="ru-RU" sz="1800" b="1" dirty="0" smtClean="0">
                <a:solidFill>
                  <a:srgbClr val="0070C0"/>
                </a:solidFill>
              </a:rPr>
              <a:t>муниципального </a:t>
            </a:r>
            <a:r>
              <a:rPr lang="ru-RU" sz="1800" b="1" dirty="0">
                <a:solidFill>
                  <a:srgbClr val="0070C0"/>
                </a:solidFill>
              </a:rPr>
              <a:t>этапа Всероссийской олимпиады школьников 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-27037" y="4509120"/>
            <a:ext cx="53831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Луканцева</a:t>
            </a:r>
            <a:r>
              <a:rPr lang="ru-RU" b="1" i="1" dirty="0" smtClean="0"/>
              <a:t> Ольга</a:t>
            </a:r>
          </a:p>
          <a:p>
            <a:pPr algn="ctr"/>
            <a:r>
              <a:rPr lang="ru-RU" dirty="0" smtClean="0"/>
              <a:t>11 «А» класс</a:t>
            </a:r>
          </a:p>
          <a:p>
            <a:pPr algn="ctr"/>
            <a:r>
              <a:rPr lang="ru-RU" b="1" dirty="0" smtClean="0"/>
              <a:t>Победитель</a:t>
            </a:r>
            <a:endParaRPr lang="ru-RU" b="1" dirty="0"/>
          </a:p>
          <a:p>
            <a:pPr algn="ctr"/>
            <a:r>
              <a:rPr lang="ru-RU" dirty="0" smtClean="0"/>
              <a:t>муниципального этапа </a:t>
            </a:r>
            <a:r>
              <a:rPr lang="ru-RU" dirty="0"/>
              <a:t>Всероссийской олимпиады школьников </a:t>
            </a:r>
            <a:r>
              <a:rPr lang="ru-RU" dirty="0" smtClean="0"/>
              <a:t>по биологии </a:t>
            </a:r>
          </a:p>
          <a:p>
            <a:pPr algn="ctr"/>
            <a:r>
              <a:rPr lang="ru-RU" b="1" dirty="0" smtClean="0"/>
              <a:t>Призёр </a:t>
            </a:r>
          </a:p>
          <a:p>
            <a:pPr algn="ctr"/>
            <a:r>
              <a:rPr lang="ru-RU" dirty="0" smtClean="0"/>
              <a:t>муниципального этапа Всероссийской олимпиады школьников по химии</a:t>
            </a:r>
          </a:p>
          <a:p>
            <a:pPr algn="ctr"/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30" y="868338"/>
            <a:ext cx="3311638" cy="3672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8065" y="4721698"/>
            <a:ext cx="3826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Галушкин Егор</a:t>
            </a:r>
          </a:p>
          <a:p>
            <a:pPr algn="ctr"/>
            <a:r>
              <a:rPr lang="ru-RU" dirty="0" smtClean="0"/>
              <a:t>8 «А» класс</a:t>
            </a:r>
          </a:p>
          <a:p>
            <a:pPr algn="ctr"/>
            <a:r>
              <a:rPr lang="ru-RU" b="1" dirty="0" smtClean="0"/>
              <a:t>Победитель</a:t>
            </a:r>
            <a:endParaRPr lang="ru-RU" b="1" dirty="0"/>
          </a:p>
          <a:p>
            <a:pPr algn="ctr"/>
            <a:r>
              <a:rPr lang="ru-RU" dirty="0" smtClean="0"/>
              <a:t>муниципального </a:t>
            </a:r>
            <a:r>
              <a:rPr lang="ru-RU" dirty="0"/>
              <a:t>этапа Всероссийской олимпиады школьников </a:t>
            </a:r>
            <a:endParaRPr lang="ru-RU" dirty="0" smtClean="0"/>
          </a:p>
          <a:p>
            <a:pPr algn="ctr"/>
            <a:r>
              <a:rPr lang="ru-RU" dirty="0" smtClean="0"/>
              <a:t>по русскому языку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Луканце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764706"/>
            <a:ext cx="280831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165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098" y="14189"/>
            <a:ext cx="8585398" cy="56207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Победители </a:t>
            </a:r>
            <a:r>
              <a:rPr lang="ru-RU" sz="1800" b="1" dirty="0" smtClean="0">
                <a:solidFill>
                  <a:srgbClr val="0070C0"/>
                </a:solidFill>
              </a:rPr>
              <a:t>и призёры муниципального </a:t>
            </a:r>
            <a:r>
              <a:rPr lang="ru-RU" sz="1800" b="1" dirty="0">
                <a:solidFill>
                  <a:srgbClr val="0070C0"/>
                </a:solidFill>
              </a:rPr>
              <a:t>этапа Всероссийской олимпиады школьников 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54522"/>
            <a:ext cx="2952328" cy="394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098" y="4677437"/>
            <a:ext cx="3538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Калинина Дарья</a:t>
            </a:r>
          </a:p>
          <a:p>
            <a:pPr algn="ctr"/>
            <a:r>
              <a:rPr lang="ru-RU" dirty="0" smtClean="0"/>
              <a:t>10 «А» класс</a:t>
            </a:r>
          </a:p>
          <a:p>
            <a:pPr algn="ctr"/>
            <a:r>
              <a:rPr lang="ru-RU" b="1" dirty="0" smtClean="0"/>
              <a:t>Победитель</a:t>
            </a:r>
            <a:endParaRPr lang="ru-RU" b="1" dirty="0"/>
          </a:p>
          <a:p>
            <a:pPr algn="ctr"/>
            <a:r>
              <a:rPr lang="ru-RU" dirty="0" smtClean="0"/>
              <a:t>муниципального </a:t>
            </a:r>
            <a:r>
              <a:rPr lang="ru-RU" dirty="0"/>
              <a:t>этапа Всероссийской олимпиады школьников </a:t>
            </a:r>
            <a:endParaRPr lang="ru-RU" dirty="0" smtClean="0"/>
          </a:p>
          <a:p>
            <a:pPr algn="ctr"/>
            <a:r>
              <a:rPr lang="ru-RU" dirty="0" smtClean="0"/>
              <a:t>по физической культуре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4404"/>
            <a:ext cx="2951515" cy="39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4453" y="4599178"/>
            <a:ext cx="3538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Писаренко Михаил</a:t>
            </a:r>
          </a:p>
          <a:p>
            <a:pPr algn="ctr"/>
            <a:r>
              <a:rPr lang="ru-RU" dirty="0" smtClean="0"/>
              <a:t>11 «А» класс</a:t>
            </a:r>
          </a:p>
          <a:p>
            <a:pPr algn="ctr"/>
            <a:r>
              <a:rPr lang="ru-RU" b="1" dirty="0" smtClean="0"/>
              <a:t>Призёр</a:t>
            </a:r>
            <a:endParaRPr lang="ru-RU" b="1" dirty="0"/>
          </a:p>
          <a:p>
            <a:pPr algn="ctr"/>
            <a:r>
              <a:rPr lang="ru-RU" dirty="0" smtClean="0"/>
              <a:t>муниципального </a:t>
            </a:r>
            <a:r>
              <a:rPr lang="ru-RU" dirty="0"/>
              <a:t>этапа Всероссийской олимпиады школьников </a:t>
            </a:r>
            <a:endParaRPr lang="ru-RU" dirty="0" smtClean="0"/>
          </a:p>
          <a:p>
            <a:pPr algn="ctr"/>
            <a:r>
              <a:rPr lang="ru-RU" dirty="0" smtClean="0"/>
              <a:t>по физической культуре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Призёры </a:t>
            </a:r>
            <a:r>
              <a:rPr lang="ru-RU" sz="1800" b="1" dirty="0">
                <a:solidFill>
                  <a:srgbClr val="0070C0"/>
                </a:solidFill>
              </a:rPr>
              <a:t>муниципального этапа Всероссийской олимпиады школьников 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17105"/>
            <a:ext cx="3024336" cy="4034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930" y="4794727"/>
            <a:ext cx="3538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Ионина Анастасия</a:t>
            </a:r>
          </a:p>
          <a:p>
            <a:pPr algn="ctr"/>
            <a:r>
              <a:rPr lang="ru-RU" dirty="0" smtClean="0"/>
              <a:t>9 «Б» класс</a:t>
            </a:r>
          </a:p>
          <a:p>
            <a:pPr algn="ctr"/>
            <a:r>
              <a:rPr lang="ru-RU" b="1" dirty="0" smtClean="0"/>
              <a:t>Призёр</a:t>
            </a:r>
            <a:endParaRPr lang="ru-RU" b="1" dirty="0"/>
          </a:p>
          <a:p>
            <a:pPr algn="ctr"/>
            <a:r>
              <a:rPr lang="ru-RU" dirty="0" smtClean="0"/>
              <a:t>муниципального </a:t>
            </a:r>
            <a:r>
              <a:rPr lang="ru-RU" dirty="0"/>
              <a:t>этапа Всероссийской олимпиады школьников </a:t>
            </a:r>
            <a:endParaRPr lang="ru-RU" dirty="0" smtClean="0"/>
          </a:p>
          <a:p>
            <a:pPr algn="ctr"/>
            <a:r>
              <a:rPr lang="ru-RU" dirty="0" smtClean="0"/>
              <a:t>по русскому языку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84" y="678608"/>
            <a:ext cx="3054793" cy="4073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5976" y="4794727"/>
            <a:ext cx="4613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Громак</a:t>
            </a:r>
            <a:r>
              <a:rPr lang="ru-RU" b="1" i="1" dirty="0" smtClean="0"/>
              <a:t> Илья</a:t>
            </a:r>
          </a:p>
          <a:p>
            <a:pPr algn="ctr"/>
            <a:r>
              <a:rPr lang="ru-RU" dirty="0" smtClean="0"/>
              <a:t>7 «А» класс</a:t>
            </a:r>
          </a:p>
          <a:p>
            <a:pPr algn="ctr"/>
            <a:r>
              <a:rPr lang="ru-RU" b="1" dirty="0" smtClean="0"/>
              <a:t>Призёр</a:t>
            </a:r>
            <a:endParaRPr lang="ru-RU" b="1" dirty="0"/>
          </a:p>
          <a:p>
            <a:pPr algn="ctr"/>
            <a:r>
              <a:rPr lang="ru-RU" dirty="0" smtClean="0"/>
              <a:t>муниципального </a:t>
            </a:r>
            <a:r>
              <a:rPr lang="ru-RU" dirty="0"/>
              <a:t>этапа Всероссийской олимпиады школьников </a:t>
            </a:r>
            <a:endParaRPr lang="ru-RU" dirty="0" smtClean="0"/>
          </a:p>
          <a:p>
            <a:pPr algn="ctr"/>
            <a:r>
              <a:rPr lang="ru-RU" dirty="0" smtClean="0"/>
              <a:t>по русскому языку, немецкому языку и французскому языку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41805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Призёры муниципального этапа Всероссийской олимпиады школьников 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35694"/>
            <a:ext cx="2746648" cy="3761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653136"/>
            <a:ext cx="3538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Хоровьева</a:t>
            </a:r>
            <a:r>
              <a:rPr lang="ru-RU" b="1" i="1" dirty="0" smtClean="0"/>
              <a:t> Дарья</a:t>
            </a:r>
          </a:p>
          <a:p>
            <a:pPr algn="ctr"/>
            <a:r>
              <a:rPr lang="ru-RU" dirty="0" smtClean="0"/>
              <a:t>8 «А» класс</a:t>
            </a:r>
          </a:p>
          <a:p>
            <a:pPr algn="ctr"/>
            <a:r>
              <a:rPr lang="ru-RU" b="1" dirty="0" smtClean="0"/>
              <a:t>Призёр</a:t>
            </a:r>
            <a:endParaRPr lang="ru-RU" b="1" dirty="0"/>
          </a:p>
          <a:p>
            <a:pPr algn="ctr"/>
            <a:r>
              <a:rPr lang="ru-RU" dirty="0" smtClean="0"/>
              <a:t>муниципального </a:t>
            </a:r>
            <a:r>
              <a:rPr lang="ru-RU" dirty="0"/>
              <a:t>этапа Всероссийской олимпиады школьников </a:t>
            </a:r>
            <a:endParaRPr lang="ru-RU" dirty="0" smtClean="0"/>
          </a:p>
          <a:p>
            <a:pPr algn="ctr"/>
            <a:r>
              <a:rPr lang="ru-RU" dirty="0" smtClean="0"/>
              <a:t>по технологии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35693"/>
            <a:ext cx="2679762" cy="3761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6609" y="4653136"/>
            <a:ext cx="3538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Левашева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Есения</a:t>
            </a:r>
            <a:endParaRPr lang="ru-RU" b="1" i="1" dirty="0" smtClean="0"/>
          </a:p>
          <a:p>
            <a:pPr algn="ctr"/>
            <a:r>
              <a:rPr lang="ru-RU" dirty="0" smtClean="0"/>
              <a:t>10 «А» класс</a:t>
            </a:r>
          </a:p>
          <a:p>
            <a:pPr algn="ctr"/>
            <a:r>
              <a:rPr lang="ru-RU" b="1" dirty="0" smtClean="0"/>
              <a:t>Призёр</a:t>
            </a:r>
            <a:endParaRPr lang="ru-RU" b="1" dirty="0"/>
          </a:p>
          <a:p>
            <a:pPr algn="ctr"/>
            <a:r>
              <a:rPr lang="ru-RU" dirty="0" smtClean="0"/>
              <a:t>муниципального </a:t>
            </a:r>
            <a:r>
              <a:rPr lang="ru-RU" dirty="0"/>
              <a:t>этапа Всероссийской олимпиады школьников </a:t>
            </a:r>
            <a:endParaRPr lang="ru-RU" dirty="0" smtClean="0"/>
          </a:p>
          <a:p>
            <a:pPr algn="ctr"/>
            <a:r>
              <a:rPr lang="ru-RU" dirty="0" smtClean="0"/>
              <a:t>по французскому языку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 - копия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64807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Призёры муниципального этапа Всероссийской олимпиады школьников 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1" y="836712"/>
            <a:ext cx="2850604" cy="3796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19" y="4619625"/>
            <a:ext cx="3548955" cy="234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Гресь</a:t>
            </a:r>
            <a:r>
              <a:rPr lang="ru-RU" b="1" i="1" dirty="0" smtClean="0"/>
              <a:t> Валерия</a:t>
            </a:r>
          </a:p>
          <a:p>
            <a:pPr algn="ctr"/>
            <a:r>
              <a:rPr lang="ru-RU" dirty="0" smtClean="0"/>
              <a:t>11 «А» класс</a:t>
            </a:r>
          </a:p>
          <a:p>
            <a:pPr algn="ctr"/>
            <a:r>
              <a:rPr lang="ru-RU" b="1" dirty="0" smtClean="0"/>
              <a:t>Призёр</a:t>
            </a:r>
            <a:endParaRPr lang="ru-RU" b="1" dirty="0"/>
          </a:p>
          <a:p>
            <a:pPr algn="ctr"/>
            <a:r>
              <a:rPr lang="ru-RU" dirty="0" smtClean="0"/>
              <a:t>муниципального </a:t>
            </a:r>
            <a:r>
              <a:rPr lang="ru-RU" dirty="0"/>
              <a:t>этапа Всероссийской олимпиады школьников </a:t>
            </a:r>
            <a:endParaRPr lang="ru-RU" dirty="0" smtClean="0"/>
          </a:p>
          <a:p>
            <a:pPr algn="ctr"/>
            <a:r>
              <a:rPr lang="ru-RU" dirty="0" smtClean="0"/>
              <a:t>по литературе и обществознанию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36713"/>
            <a:ext cx="2836190" cy="3782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4704805"/>
            <a:ext cx="3548955" cy="234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Артемьева Анастасия</a:t>
            </a:r>
          </a:p>
          <a:p>
            <a:pPr algn="ctr"/>
            <a:r>
              <a:rPr lang="ru-RU" dirty="0" smtClean="0"/>
              <a:t>8 «А» класс</a:t>
            </a:r>
          </a:p>
          <a:p>
            <a:pPr algn="ctr"/>
            <a:r>
              <a:rPr lang="ru-RU" b="1" dirty="0" smtClean="0"/>
              <a:t>Призёр</a:t>
            </a:r>
            <a:endParaRPr lang="ru-RU" b="1" dirty="0"/>
          </a:p>
          <a:p>
            <a:pPr algn="ctr"/>
            <a:r>
              <a:rPr lang="ru-RU" dirty="0" smtClean="0"/>
              <a:t>муниципального </a:t>
            </a:r>
            <a:r>
              <a:rPr lang="ru-RU" dirty="0"/>
              <a:t>этапа Всероссийской олимпиады школьников </a:t>
            </a:r>
            <a:endParaRPr lang="ru-RU" dirty="0" smtClean="0"/>
          </a:p>
          <a:p>
            <a:pPr algn="ctr"/>
            <a:r>
              <a:rPr lang="ru-RU" dirty="0" smtClean="0"/>
              <a:t>по обществознанию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615</Words>
  <Application>Microsoft Office PowerPoint</Application>
  <PresentationFormat>Экран (4:3)</PresentationFormat>
  <Paragraphs>157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ГОРДОСТЬ НАШЕЙ ГИМНАЗИИ (значимые победы талантливых детей  в 2021-2022 учебном году)</vt:lpstr>
      <vt:lpstr>Призёры регионального этапа Всероссийской олимпиады школьников </vt:lpstr>
      <vt:lpstr>Призёры регионального этапа Всероссийской олимпиады школьников </vt:lpstr>
      <vt:lpstr>Призёры регионального этапа Всероссийской олимпиады школьников </vt:lpstr>
      <vt:lpstr>Победители муниципального этапа Всероссийской олимпиады школьников </vt:lpstr>
      <vt:lpstr>Победители и призёры муниципального этапа Всероссийской олимпиады школьников </vt:lpstr>
      <vt:lpstr>Призёры муниципального этапа Всероссийской олимпиады школьников </vt:lpstr>
      <vt:lpstr>Призёры муниципального этапа Всероссийской олимпиады школьников </vt:lpstr>
      <vt:lpstr>Призёры муниципального этапа Всероссийской олимпиады школьников </vt:lpstr>
      <vt:lpstr>Призёры муниципального этапа Всероссийской олимпиады школьников </vt:lpstr>
      <vt:lpstr>Призёры муниципального этапа Всероссийской олимпиады школьников </vt:lpstr>
      <vt:lpstr>Призёры муниципального этапа Всероссийской олимпиады школьников </vt:lpstr>
      <vt:lpstr>Призёры муниципального этапа Всероссийской олимпиады школьников </vt:lpstr>
      <vt:lpstr>Победитель зональной научно-практической конференции</vt:lpstr>
      <vt:lpstr>Краевой конкурс творческих проектов  </vt:lpstr>
      <vt:lpstr>«Нобелевская олимпиада» </vt:lpstr>
      <vt:lpstr>Всероссийский конкурс «Большая перемена» </vt:lpstr>
      <vt:lpstr>Международный конкурс для детей и молодежи  «Экология и Мы»</vt:lpstr>
      <vt:lpstr>Городской конкурс ёлочных игрушек «Безопасная ёлка»</vt:lpstr>
      <vt:lpstr>Городской конкурс талантов «Буду Родине служить-2021»</vt:lpstr>
      <vt:lpstr>VII Международный конкурс детского творчества «Через искусство к жизни»</vt:lpstr>
      <vt:lpstr>  ПОЗДРАВЛЯЕМ  НАШИХ ПОБЕДИТЕЛЕЙ И ПРИЗЁРОВ!!!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61</cp:revision>
  <dcterms:created xsi:type="dcterms:W3CDTF">2022-05-23T10:06:40Z</dcterms:created>
  <dcterms:modified xsi:type="dcterms:W3CDTF">2022-05-24T12:02:10Z</dcterms:modified>
</cp:coreProperties>
</file>